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75" r:id="rId2"/>
    <p:sldId id="308" r:id="rId3"/>
    <p:sldId id="295" r:id="rId4"/>
    <p:sldId id="311" r:id="rId5"/>
    <p:sldId id="312" r:id="rId6"/>
    <p:sldId id="290" r:id="rId7"/>
    <p:sldId id="299" r:id="rId8"/>
    <p:sldId id="301" r:id="rId9"/>
    <p:sldId id="296" r:id="rId10"/>
    <p:sldId id="286" r:id="rId11"/>
    <p:sldId id="297" r:id="rId12"/>
    <p:sldId id="298" r:id="rId13"/>
    <p:sldId id="309" r:id="rId14"/>
    <p:sldId id="310" r:id="rId15"/>
    <p:sldId id="264" r:id="rId16"/>
    <p:sldId id="304" r:id="rId17"/>
    <p:sldId id="31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6D8C"/>
    <a:srgbClr val="B9CEDD"/>
    <a:srgbClr val="3494BA"/>
    <a:srgbClr val="8BB4CE"/>
    <a:srgbClr val="2D80A4"/>
    <a:srgbClr val="748A8F"/>
    <a:srgbClr val="5A8063"/>
    <a:srgbClr val="8E9EA7"/>
    <a:srgbClr val="0096FF"/>
    <a:srgbClr val="5ACC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94"/>
    <p:restoredTop sz="94694"/>
  </p:normalViewPr>
  <p:slideViewPr>
    <p:cSldViewPr snapToGrid="0" snapToObjects="1">
      <p:cViewPr varScale="1">
        <p:scale>
          <a:sx n="124" d="100"/>
          <a:sy n="124" d="100"/>
        </p:scale>
        <p:origin x="760" y="17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4DDB42-EE38-6E42-BED3-B2CB6A79863C}" type="datetimeFigureOut">
              <a:rPr lang="en-US" smtClean="0"/>
              <a:t>10/8/19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B717E1-F262-CB4D-A016-74D5A3FCF594}" type="slidenum">
              <a:rPr lang="en-US" smtClean="0"/>
              <a:t>‹#›</a:t>
            </a:fld>
            <a:endParaRPr lang="en-US"/>
          </a:p>
        </p:txBody>
      </p:sp>
    </p:spTree>
    <p:extLst>
      <p:ext uri="{BB962C8B-B14F-4D97-AF65-F5344CB8AC3E}">
        <p14:creationId xmlns:p14="http://schemas.microsoft.com/office/powerpoint/2010/main" val="2246248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682B0-CA67-4942-8483-C8F0D195FF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0D5BD9-5EBB-0745-88A2-AC8D1769CE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1D9377-F188-B74A-A9CA-D0493467A7C4}"/>
              </a:ext>
            </a:extLst>
          </p:cNvPr>
          <p:cNvSpPr>
            <a:spLocks noGrp="1"/>
          </p:cNvSpPr>
          <p:nvPr>
            <p:ph type="dt" sz="half" idx="10"/>
          </p:nvPr>
        </p:nvSpPr>
        <p:spPr/>
        <p:txBody>
          <a:bodyPr/>
          <a:lstStyle/>
          <a:p>
            <a:fld id="{02EE9F00-5D29-C54A-8598-242A5DFFE049}" type="datetimeFigureOut">
              <a:rPr lang="en-US" smtClean="0"/>
              <a:t>10/8/19</a:t>
            </a:fld>
            <a:endParaRPr lang="en-US"/>
          </a:p>
        </p:txBody>
      </p:sp>
      <p:sp>
        <p:nvSpPr>
          <p:cNvPr id="5" name="Footer Placeholder 4">
            <a:extLst>
              <a:ext uri="{FF2B5EF4-FFF2-40B4-BE49-F238E27FC236}">
                <a16:creationId xmlns:a16="http://schemas.microsoft.com/office/drawing/2014/main" id="{D24FB225-586A-AD49-90C4-6D63AD1B86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75029A-6F66-374B-874C-7DAE68DB70F3}"/>
              </a:ext>
            </a:extLst>
          </p:cNvPr>
          <p:cNvSpPr>
            <a:spLocks noGrp="1"/>
          </p:cNvSpPr>
          <p:nvPr>
            <p:ph type="sldNum" sz="quarter" idx="12"/>
          </p:nvPr>
        </p:nvSpPr>
        <p:spPr/>
        <p:txBody>
          <a:bodyPr/>
          <a:lstStyle/>
          <a:p>
            <a:fld id="{CBD93873-ACA2-F64A-BD73-E9E3D713BDEC}" type="slidenum">
              <a:rPr lang="en-US" smtClean="0"/>
              <a:t>‹#›</a:t>
            </a:fld>
            <a:endParaRPr lang="en-US"/>
          </a:p>
        </p:txBody>
      </p:sp>
    </p:spTree>
    <p:extLst>
      <p:ext uri="{BB962C8B-B14F-4D97-AF65-F5344CB8AC3E}">
        <p14:creationId xmlns:p14="http://schemas.microsoft.com/office/powerpoint/2010/main" val="2398257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D7212-797B-A241-AABF-C4042DD7C3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FDC1F4-48E0-C944-A3E8-4433A2F893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0DDC1C-2121-AE49-958D-BAFD8D6A7CFA}"/>
              </a:ext>
            </a:extLst>
          </p:cNvPr>
          <p:cNvSpPr>
            <a:spLocks noGrp="1"/>
          </p:cNvSpPr>
          <p:nvPr>
            <p:ph type="dt" sz="half" idx="10"/>
          </p:nvPr>
        </p:nvSpPr>
        <p:spPr/>
        <p:txBody>
          <a:bodyPr/>
          <a:lstStyle/>
          <a:p>
            <a:fld id="{02EE9F00-5D29-C54A-8598-242A5DFFE049}" type="datetimeFigureOut">
              <a:rPr lang="en-US" smtClean="0"/>
              <a:t>10/8/19</a:t>
            </a:fld>
            <a:endParaRPr lang="en-US"/>
          </a:p>
        </p:txBody>
      </p:sp>
      <p:sp>
        <p:nvSpPr>
          <p:cNvPr id="5" name="Footer Placeholder 4">
            <a:extLst>
              <a:ext uri="{FF2B5EF4-FFF2-40B4-BE49-F238E27FC236}">
                <a16:creationId xmlns:a16="http://schemas.microsoft.com/office/drawing/2014/main" id="{831C20D7-B5F0-F949-8CED-BB412A404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5EB003-1363-8740-9B43-4692879220E8}"/>
              </a:ext>
            </a:extLst>
          </p:cNvPr>
          <p:cNvSpPr>
            <a:spLocks noGrp="1"/>
          </p:cNvSpPr>
          <p:nvPr>
            <p:ph type="sldNum" sz="quarter" idx="12"/>
          </p:nvPr>
        </p:nvSpPr>
        <p:spPr/>
        <p:txBody>
          <a:bodyPr/>
          <a:lstStyle/>
          <a:p>
            <a:fld id="{CBD93873-ACA2-F64A-BD73-E9E3D713BDEC}" type="slidenum">
              <a:rPr lang="en-US" smtClean="0"/>
              <a:t>‹#›</a:t>
            </a:fld>
            <a:endParaRPr lang="en-US"/>
          </a:p>
        </p:txBody>
      </p:sp>
    </p:spTree>
    <p:extLst>
      <p:ext uri="{BB962C8B-B14F-4D97-AF65-F5344CB8AC3E}">
        <p14:creationId xmlns:p14="http://schemas.microsoft.com/office/powerpoint/2010/main" val="2712796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F3747D-8C36-7540-989F-3CDF55C859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C0EFC4-1FE0-3945-AAD0-C250261C69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C2DDA-E08B-C642-852C-4BFD6163F06D}"/>
              </a:ext>
            </a:extLst>
          </p:cNvPr>
          <p:cNvSpPr>
            <a:spLocks noGrp="1"/>
          </p:cNvSpPr>
          <p:nvPr>
            <p:ph type="dt" sz="half" idx="10"/>
          </p:nvPr>
        </p:nvSpPr>
        <p:spPr/>
        <p:txBody>
          <a:bodyPr/>
          <a:lstStyle/>
          <a:p>
            <a:fld id="{02EE9F00-5D29-C54A-8598-242A5DFFE049}" type="datetimeFigureOut">
              <a:rPr lang="en-US" smtClean="0"/>
              <a:t>10/8/19</a:t>
            </a:fld>
            <a:endParaRPr lang="en-US"/>
          </a:p>
        </p:txBody>
      </p:sp>
      <p:sp>
        <p:nvSpPr>
          <p:cNvPr id="5" name="Footer Placeholder 4">
            <a:extLst>
              <a:ext uri="{FF2B5EF4-FFF2-40B4-BE49-F238E27FC236}">
                <a16:creationId xmlns:a16="http://schemas.microsoft.com/office/drawing/2014/main" id="{F4593138-3B4F-0C4C-B993-51D5FCAA22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1DC81C-629F-B54F-B2D8-49FC85B5BF1F}"/>
              </a:ext>
            </a:extLst>
          </p:cNvPr>
          <p:cNvSpPr>
            <a:spLocks noGrp="1"/>
          </p:cNvSpPr>
          <p:nvPr>
            <p:ph type="sldNum" sz="quarter" idx="12"/>
          </p:nvPr>
        </p:nvSpPr>
        <p:spPr/>
        <p:txBody>
          <a:bodyPr/>
          <a:lstStyle/>
          <a:p>
            <a:fld id="{CBD93873-ACA2-F64A-BD73-E9E3D713BDEC}" type="slidenum">
              <a:rPr lang="en-US" smtClean="0"/>
              <a:t>‹#›</a:t>
            </a:fld>
            <a:endParaRPr lang="en-US"/>
          </a:p>
        </p:txBody>
      </p:sp>
    </p:spTree>
    <p:extLst>
      <p:ext uri="{BB962C8B-B14F-4D97-AF65-F5344CB8AC3E}">
        <p14:creationId xmlns:p14="http://schemas.microsoft.com/office/powerpoint/2010/main" val="192576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5FA35-9904-DB49-AD61-B87D4CE3A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7E0560-997A-7047-9440-3199E76ABF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C860C2-AF51-7249-A1B1-C4C2527A2258}"/>
              </a:ext>
            </a:extLst>
          </p:cNvPr>
          <p:cNvSpPr>
            <a:spLocks noGrp="1"/>
          </p:cNvSpPr>
          <p:nvPr>
            <p:ph type="dt" sz="half" idx="10"/>
          </p:nvPr>
        </p:nvSpPr>
        <p:spPr/>
        <p:txBody>
          <a:bodyPr/>
          <a:lstStyle/>
          <a:p>
            <a:fld id="{02EE9F00-5D29-C54A-8598-242A5DFFE049}" type="datetimeFigureOut">
              <a:rPr lang="en-US" smtClean="0"/>
              <a:t>10/8/19</a:t>
            </a:fld>
            <a:endParaRPr lang="en-US"/>
          </a:p>
        </p:txBody>
      </p:sp>
      <p:sp>
        <p:nvSpPr>
          <p:cNvPr id="5" name="Footer Placeholder 4">
            <a:extLst>
              <a:ext uri="{FF2B5EF4-FFF2-40B4-BE49-F238E27FC236}">
                <a16:creationId xmlns:a16="http://schemas.microsoft.com/office/drawing/2014/main" id="{E41E1C3F-4DA6-FB44-817F-1DA982E2E7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A14A1-ADA3-C24C-BC73-491B36E4804C}"/>
              </a:ext>
            </a:extLst>
          </p:cNvPr>
          <p:cNvSpPr>
            <a:spLocks noGrp="1"/>
          </p:cNvSpPr>
          <p:nvPr>
            <p:ph type="sldNum" sz="quarter" idx="12"/>
          </p:nvPr>
        </p:nvSpPr>
        <p:spPr/>
        <p:txBody>
          <a:bodyPr/>
          <a:lstStyle/>
          <a:p>
            <a:fld id="{CBD93873-ACA2-F64A-BD73-E9E3D713BDEC}" type="slidenum">
              <a:rPr lang="en-US" smtClean="0"/>
              <a:t>‹#›</a:t>
            </a:fld>
            <a:endParaRPr lang="en-US"/>
          </a:p>
        </p:txBody>
      </p:sp>
    </p:spTree>
    <p:extLst>
      <p:ext uri="{BB962C8B-B14F-4D97-AF65-F5344CB8AC3E}">
        <p14:creationId xmlns:p14="http://schemas.microsoft.com/office/powerpoint/2010/main" val="972265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18030-4A3A-8A47-88FC-F33A13D282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8BEC3-59D9-A445-842D-E1A458E400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CCCF9E-702D-5A45-8954-DBA5F4B0F35E}"/>
              </a:ext>
            </a:extLst>
          </p:cNvPr>
          <p:cNvSpPr>
            <a:spLocks noGrp="1"/>
          </p:cNvSpPr>
          <p:nvPr>
            <p:ph type="dt" sz="half" idx="10"/>
          </p:nvPr>
        </p:nvSpPr>
        <p:spPr/>
        <p:txBody>
          <a:bodyPr/>
          <a:lstStyle/>
          <a:p>
            <a:fld id="{02EE9F00-5D29-C54A-8598-242A5DFFE049}" type="datetimeFigureOut">
              <a:rPr lang="en-US" smtClean="0"/>
              <a:t>10/8/19</a:t>
            </a:fld>
            <a:endParaRPr lang="en-US"/>
          </a:p>
        </p:txBody>
      </p:sp>
      <p:sp>
        <p:nvSpPr>
          <p:cNvPr id="5" name="Footer Placeholder 4">
            <a:extLst>
              <a:ext uri="{FF2B5EF4-FFF2-40B4-BE49-F238E27FC236}">
                <a16:creationId xmlns:a16="http://schemas.microsoft.com/office/drawing/2014/main" id="{B183EBD0-F4D3-F042-BF8E-22EE4772EE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E335FA-A7B6-3D44-8799-DD467CF0D407}"/>
              </a:ext>
            </a:extLst>
          </p:cNvPr>
          <p:cNvSpPr>
            <a:spLocks noGrp="1"/>
          </p:cNvSpPr>
          <p:nvPr>
            <p:ph type="sldNum" sz="quarter" idx="12"/>
          </p:nvPr>
        </p:nvSpPr>
        <p:spPr/>
        <p:txBody>
          <a:bodyPr/>
          <a:lstStyle/>
          <a:p>
            <a:fld id="{CBD93873-ACA2-F64A-BD73-E9E3D713BDEC}" type="slidenum">
              <a:rPr lang="en-US" smtClean="0"/>
              <a:t>‹#›</a:t>
            </a:fld>
            <a:endParaRPr lang="en-US"/>
          </a:p>
        </p:txBody>
      </p:sp>
    </p:spTree>
    <p:extLst>
      <p:ext uri="{BB962C8B-B14F-4D97-AF65-F5344CB8AC3E}">
        <p14:creationId xmlns:p14="http://schemas.microsoft.com/office/powerpoint/2010/main" val="2434159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DC946-2C49-AF42-B096-A3BCA5AC25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23E92B-4639-5540-9B56-1D32D629F4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1D40F9-351E-654C-A3AA-8FA3D2E174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6F7367-9E20-AE4D-8325-FE4B76976252}"/>
              </a:ext>
            </a:extLst>
          </p:cNvPr>
          <p:cNvSpPr>
            <a:spLocks noGrp="1"/>
          </p:cNvSpPr>
          <p:nvPr>
            <p:ph type="dt" sz="half" idx="10"/>
          </p:nvPr>
        </p:nvSpPr>
        <p:spPr/>
        <p:txBody>
          <a:bodyPr/>
          <a:lstStyle/>
          <a:p>
            <a:fld id="{02EE9F00-5D29-C54A-8598-242A5DFFE049}" type="datetimeFigureOut">
              <a:rPr lang="en-US" smtClean="0"/>
              <a:t>10/8/19</a:t>
            </a:fld>
            <a:endParaRPr lang="en-US"/>
          </a:p>
        </p:txBody>
      </p:sp>
      <p:sp>
        <p:nvSpPr>
          <p:cNvPr id="6" name="Footer Placeholder 5">
            <a:extLst>
              <a:ext uri="{FF2B5EF4-FFF2-40B4-BE49-F238E27FC236}">
                <a16:creationId xmlns:a16="http://schemas.microsoft.com/office/drawing/2014/main" id="{93774E75-2C77-5146-A689-E5C83CD602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F2965D-CA7D-DA4A-8D2B-7EA811EC2FDE}"/>
              </a:ext>
            </a:extLst>
          </p:cNvPr>
          <p:cNvSpPr>
            <a:spLocks noGrp="1"/>
          </p:cNvSpPr>
          <p:nvPr>
            <p:ph type="sldNum" sz="quarter" idx="12"/>
          </p:nvPr>
        </p:nvSpPr>
        <p:spPr/>
        <p:txBody>
          <a:bodyPr/>
          <a:lstStyle/>
          <a:p>
            <a:fld id="{CBD93873-ACA2-F64A-BD73-E9E3D713BDEC}" type="slidenum">
              <a:rPr lang="en-US" smtClean="0"/>
              <a:t>‹#›</a:t>
            </a:fld>
            <a:endParaRPr lang="en-US"/>
          </a:p>
        </p:txBody>
      </p:sp>
    </p:spTree>
    <p:extLst>
      <p:ext uri="{BB962C8B-B14F-4D97-AF65-F5344CB8AC3E}">
        <p14:creationId xmlns:p14="http://schemas.microsoft.com/office/powerpoint/2010/main" val="3823299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81FD1-CF80-474F-886D-4E349E0A05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45EAD2-34F9-604E-8280-B91BE43784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312CC4-0CEE-4941-9C92-DD30E66E77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C8D1B7-90B5-7C4F-B6AF-4ED908ED9B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CCE546-459F-F34E-B220-67CB53E6DE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4367E4-561B-AE45-BCE4-98985EBE9399}"/>
              </a:ext>
            </a:extLst>
          </p:cNvPr>
          <p:cNvSpPr>
            <a:spLocks noGrp="1"/>
          </p:cNvSpPr>
          <p:nvPr>
            <p:ph type="dt" sz="half" idx="10"/>
          </p:nvPr>
        </p:nvSpPr>
        <p:spPr/>
        <p:txBody>
          <a:bodyPr/>
          <a:lstStyle/>
          <a:p>
            <a:fld id="{02EE9F00-5D29-C54A-8598-242A5DFFE049}" type="datetimeFigureOut">
              <a:rPr lang="en-US" smtClean="0"/>
              <a:t>10/8/19</a:t>
            </a:fld>
            <a:endParaRPr lang="en-US"/>
          </a:p>
        </p:txBody>
      </p:sp>
      <p:sp>
        <p:nvSpPr>
          <p:cNvPr id="8" name="Footer Placeholder 7">
            <a:extLst>
              <a:ext uri="{FF2B5EF4-FFF2-40B4-BE49-F238E27FC236}">
                <a16:creationId xmlns:a16="http://schemas.microsoft.com/office/drawing/2014/main" id="{5EC4F65C-B10C-7544-BBCA-9A82822B5A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1C671-04C9-2145-82CC-8DD7A03F0380}"/>
              </a:ext>
            </a:extLst>
          </p:cNvPr>
          <p:cNvSpPr>
            <a:spLocks noGrp="1"/>
          </p:cNvSpPr>
          <p:nvPr>
            <p:ph type="sldNum" sz="quarter" idx="12"/>
          </p:nvPr>
        </p:nvSpPr>
        <p:spPr/>
        <p:txBody>
          <a:bodyPr/>
          <a:lstStyle/>
          <a:p>
            <a:fld id="{CBD93873-ACA2-F64A-BD73-E9E3D713BDEC}" type="slidenum">
              <a:rPr lang="en-US" smtClean="0"/>
              <a:t>‹#›</a:t>
            </a:fld>
            <a:endParaRPr lang="en-US"/>
          </a:p>
        </p:txBody>
      </p:sp>
    </p:spTree>
    <p:extLst>
      <p:ext uri="{BB962C8B-B14F-4D97-AF65-F5344CB8AC3E}">
        <p14:creationId xmlns:p14="http://schemas.microsoft.com/office/powerpoint/2010/main" val="370138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38F53-A34B-E54C-84E5-48B15D18D9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C70D0F-C95F-7443-8E47-592F0B204950}"/>
              </a:ext>
            </a:extLst>
          </p:cNvPr>
          <p:cNvSpPr>
            <a:spLocks noGrp="1"/>
          </p:cNvSpPr>
          <p:nvPr>
            <p:ph type="dt" sz="half" idx="10"/>
          </p:nvPr>
        </p:nvSpPr>
        <p:spPr/>
        <p:txBody>
          <a:bodyPr/>
          <a:lstStyle/>
          <a:p>
            <a:fld id="{02EE9F00-5D29-C54A-8598-242A5DFFE049}" type="datetimeFigureOut">
              <a:rPr lang="en-US" smtClean="0"/>
              <a:t>10/8/19</a:t>
            </a:fld>
            <a:endParaRPr lang="en-US"/>
          </a:p>
        </p:txBody>
      </p:sp>
      <p:sp>
        <p:nvSpPr>
          <p:cNvPr id="4" name="Footer Placeholder 3">
            <a:extLst>
              <a:ext uri="{FF2B5EF4-FFF2-40B4-BE49-F238E27FC236}">
                <a16:creationId xmlns:a16="http://schemas.microsoft.com/office/drawing/2014/main" id="{A00B2855-738C-9346-9CB9-2E529F979F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7BB525-316E-B144-A9FD-25DA3E1D1EDB}"/>
              </a:ext>
            </a:extLst>
          </p:cNvPr>
          <p:cNvSpPr>
            <a:spLocks noGrp="1"/>
          </p:cNvSpPr>
          <p:nvPr>
            <p:ph type="sldNum" sz="quarter" idx="12"/>
          </p:nvPr>
        </p:nvSpPr>
        <p:spPr/>
        <p:txBody>
          <a:bodyPr/>
          <a:lstStyle/>
          <a:p>
            <a:fld id="{CBD93873-ACA2-F64A-BD73-E9E3D713BDEC}" type="slidenum">
              <a:rPr lang="en-US" smtClean="0"/>
              <a:t>‹#›</a:t>
            </a:fld>
            <a:endParaRPr lang="en-US"/>
          </a:p>
        </p:txBody>
      </p:sp>
    </p:spTree>
    <p:extLst>
      <p:ext uri="{BB962C8B-B14F-4D97-AF65-F5344CB8AC3E}">
        <p14:creationId xmlns:p14="http://schemas.microsoft.com/office/powerpoint/2010/main" val="856588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E89C0C-6ADB-0547-B6D9-8EE76CF94361}"/>
              </a:ext>
            </a:extLst>
          </p:cNvPr>
          <p:cNvSpPr>
            <a:spLocks noGrp="1"/>
          </p:cNvSpPr>
          <p:nvPr>
            <p:ph type="dt" sz="half" idx="10"/>
          </p:nvPr>
        </p:nvSpPr>
        <p:spPr/>
        <p:txBody>
          <a:bodyPr/>
          <a:lstStyle/>
          <a:p>
            <a:fld id="{02EE9F00-5D29-C54A-8598-242A5DFFE049}" type="datetimeFigureOut">
              <a:rPr lang="en-US" smtClean="0"/>
              <a:t>10/8/19</a:t>
            </a:fld>
            <a:endParaRPr lang="en-US"/>
          </a:p>
        </p:txBody>
      </p:sp>
      <p:sp>
        <p:nvSpPr>
          <p:cNvPr id="3" name="Footer Placeholder 2">
            <a:extLst>
              <a:ext uri="{FF2B5EF4-FFF2-40B4-BE49-F238E27FC236}">
                <a16:creationId xmlns:a16="http://schemas.microsoft.com/office/drawing/2014/main" id="{A23C4E5C-D508-C249-94E6-6D82997C7E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08D8C0-C817-E04B-8E7C-A403EB745AF5}"/>
              </a:ext>
            </a:extLst>
          </p:cNvPr>
          <p:cNvSpPr>
            <a:spLocks noGrp="1"/>
          </p:cNvSpPr>
          <p:nvPr>
            <p:ph type="sldNum" sz="quarter" idx="12"/>
          </p:nvPr>
        </p:nvSpPr>
        <p:spPr/>
        <p:txBody>
          <a:bodyPr/>
          <a:lstStyle/>
          <a:p>
            <a:fld id="{CBD93873-ACA2-F64A-BD73-E9E3D713BDEC}" type="slidenum">
              <a:rPr lang="en-US" smtClean="0"/>
              <a:t>‹#›</a:t>
            </a:fld>
            <a:endParaRPr lang="en-US"/>
          </a:p>
        </p:txBody>
      </p:sp>
    </p:spTree>
    <p:extLst>
      <p:ext uri="{BB962C8B-B14F-4D97-AF65-F5344CB8AC3E}">
        <p14:creationId xmlns:p14="http://schemas.microsoft.com/office/powerpoint/2010/main" val="1404450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D2BE1-CEB6-3146-83F7-1DA7FAFF0E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E1A8F0-F262-0040-973B-4B55EA49A1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E56E40-AD81-8D47-B3A3-6133DF7C01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B22110-F3C7-6F4F-BE5E-16BF663CA43F}"/>
              </a:ext>
            </a:extLst>
          </p:cNvPr>
          <p:cNvSpPr>
            <a:spLocks noGrp="1"/>
          </p:cNvSpPr>
          <p:nvPr>
            <p:ph type="dt" sz="half" idx="10"/>
          </p:nvPr>
        </p:nvSpPr>
        <p:spPr/>
        <p:txBody>
          <a:bodyPr/>
          <a:lstStyle/>
          <a:p>
            <a:fld id="{02EE9F00-5D29-C54A-8598-242A5DFFE049}" type="datetimeFigureOut">
              <a:rPr lang="en-US" smtClean="0"/>
              <a:t>10/8/19</a:t>
            </a:fld>
            <a:endParaRPr lang="en-US"/>
          </a:p>
        </p:txBody>
      </p:sp>
      <p:sp>
        <p:nvSpPr>
          <p:cNvPr id="6" name="Footer Placeholder 5">
            <a:extLst>
              <a:ext uri="{FF2B5EF4-FFF2-40B4-BE49-F238E27FC236}">
                <a16:creationId xmlns:a16="http://schemas.microsoft.com/office/drawing/2014/main" id="{EAC80E65-7A32-1142-B66A-6DEB79F1F6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849136-B3EF-4940-B1D0-CFCD7F485923}"/>
              </a:ext>
            </a:extLst>
          </p:cNvPr>
          <p:cNvSpPr>
            <a:spLocks noGrp="1"/>
          </p:cNvSpPr>
          <p:nvPr>
            <p:ph type="sldNum" sz="quarter" idx="12"/>
          </p:nvPr>
        </p:nvSpPr>
        <p:spPr/>
        <p:txBody>
          <a:bodyPr/>
          <a:lstStyle/>
          <a:p>
            <a:fld id="{CBD93873-ACA2-F64A-BD73-E9E3D713BDEC}" type="slidenum">
              <a:rPr lang="en-US" smtClean="0"/>
              <a:t>‹#›</a:t>
            </a:fld>
            <a:endParaRPr lang="en-US"/>
          </a:p>
        </p:txBody>
      </p:sp>
    </p:spTree>
    <p:extLst>
      <p:ext uri="{BB962C8B-B14F-4D97-AF65-F5344CB8AC3E}">
        <p14:creationId xmlns:p14="http://schemas.microsoft.com/office/powerpoint/2010/main" val="2364950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4D615-B6AA-8148-8439-386428DFC4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2717B2-99C8-3246-A324-787AE9A7C0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7F2E8B-511C-BF4F-ACF4-77984EAAD9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178D1A-68BF-8240-840A-A76A9686E39B}"/>
              </a:ext>
            </a:extLst>
          </p:cNvPr>
          <p:cNvSpPr>
            <a:spLocks noGrp="1"/>
          </p:cNvSpPr>
          <p:nvPr>
            <p:ph type="dt" sz="half" idx="10"/>
          </p:nvPr>
        </p:nvSpPr>
        <p:spPr/>
        <p:txBody>
          <a:bodyPr/>
          <a:lstStyle/>
          <a:p>
            <a:fld id="{02EE9F00-5D29-C54A-8598-242A5DFFE049}" type="datetimeFigureOut">
              <a:rPr lang="en-US" smtClean="0"/>
              <a:t>10/8/19</a:t>
            </a:fld>
            <a:endParaRPr lang="en-US"/>
          </a:p>
        </p:txBody>
      </p:sp>
      <p:sp>
        <p:nvSpPr>
          <p:cNvPr id="6" name="Footer Placeholder 5">
            <a:extLst>
              <a:ext uri="{FF2B5EF4-FFF2-40B4-BE49-F238E27FC236}">
                <a16:creationId xmlns:a16="http://schemas.microsoft.com/office/drawing/2014/main" id="{A9986CA1-2F64-5543-88B7-49F3CE0E1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35D366-944A-4C4E-931B-5AC888862CFD}"/>
              </a:ext>
            </a:extLst>
          </p:cNvPr>
          <p:cNvSpPr>
            <a:spLocks noGrp="1"/>
          </p:cNvSpPr>
          <p:nvPr>
            <p:ph type="sldNum" sz="quarter" idx="12"/>
          </p:nvPr>
        </p:nvSpPr>
        <p:spPr/>
        <p:txBody>
          <a:bodyPr/>
          <a:lstStyle/>
          <a:p>
            <a:fld id="{CBD93873-ACA2-F64A-BD73-E9E3D713BDEC}" type="slidenum">
              <a:rPr lang="en-US" smtClean="0"/>
              <a:t>‹#›</a:t>
            </a:fld>
            <a:endParaRPr lang="en-US"/>
          </a:p>
        </p:txBody>
      </p:sp>
    </p:spTree>
    <p:extLst>
      <p:ext uri="{BB962C8B-B14F-4D97-AF65-F5344CB8AC3E}">
        <p14:creationId xmlns:p14="http://schemas.microsoft.com/office/powerpoint/2010/main" val="3756046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DDA0E4-7650-A340-939C-F74C19B45A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0BB34E-36A9-5B4C-9032-21BB638C11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608ED3-1B8D-DD43-BA26-56B11268C8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EE9F00-5D29-C54A-8598-242A5DFFE049}" type="datetimeFigureOut">
              <a:rPr lang="en-US" smtClean="0"/>
              <a:t>10/8/19</a:t>
            </a:fld>
            <a:endParaRPr lang="en-US"/>
          </a:p>
        </p:txBody>
      </p:sp>
      <p:sp>
        <p:nvSpPr>
          <p:cNvPr id="5" name="Footer Placeholder 4">
            <a:extLst>
              <a:ext uri="{FF2B5EF4-FFF2-40B4-BE49-F238E27FC236}">
                <a16:creationId xmlns:a16="http://schemas.microsoft.com/office/drawing/2014/main" id="{8E39E0D0-87A1-5747-81CE-645D715A3B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DE51F9-7B36-7345-ABCD-E78216702B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D93873-ACA2-F64A-BD73-E9E3D713BDEC}" type="slidenum">
              <a:rPr lang="en-US" smtClean="0"/>
              <a:t>‹#›</a:t>
            </a:fld>
            <a:endParaRPr lang="en-US"/>
          </a:p>
        </p:txBody>
      </p:sp>
    </p:spTree>
    <p:extLst>
      <p:ext uri="{BB962C8B-B14F-4D97-AF65-F5344CB8AC3E}">
        <p14:creationId xmlns:p14="http://schemas.microsoft.com/office/powerpoint/2010/main" val="1523867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lennerz@partners.org" TargetMode="External"/><Relationship Id="rId2" Type="http://schemas.openxmlformats.org/officeDocument/2006/relationships/image" Target="../media/image1.tif"/><Relationship Id="rId1" Type="http://schemas.openxmlformats.org/officeDocument/2006/relationships/slideLayout" Target="../slideLayouts/slideLayout2.xml"/><Relationship Id="rId4" Type="http://schemas.openxmlformats.org/officeDocument/2006/relationships/hyperlink" Target="mailto:esther.abels@pathai.co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43.png"/><Relationship Id="rId17" Type="http://schemas.openxmlformats.org/officeDocument/2006/relationships/image" Target="../media/image48.tiff"/><Relationship Id="rId2" Type="http://schemas.openxmlformats.org/officeDocument/2006/relationships/image" Target="../media/image33.png"/><Relationship Id="rId16"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svg"/><Relationship Id="rId15" Type="http://schemas.openxmlformats.org/officeDocument/2006/relationships/image" Target="../media/image46.tiff"/><Relationship Id="rId10" Type="http://schemas.openxmlformats.org/officeDocument/2006/relationships/image" Target="../media/image41.png"/><Relationship Id="rId19" Type="http://schemas.openxmlformats.org/officeDocument/2006/relationships/image" Target="../media/image50.sv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 logo&#10;&#10;Description automatically generated">
            <a:extLst>
              <a:ext uri="{FF2B5EF4-FFF2-40B4-BE49-F238E27FC236}">
                <a16:creationId xmlns:a16="http://schemas.microsoft.com/office/drawing/2014/main" id="{FC30BD94-FE41-734C-9C73-51820B50559E}"/>
              </a:ext>
            </a:extLst>
          </p:cNvPr>
          <p:cNvPicPr>
            <a:picLocks noChangeAspect="1"/>
          </p:cNvPicPr>
          <p:nvPr/>
        </p:nvPicPr>
        <p:blipFill>
          <a:blip r:embed="rId2">
            <a:alphaModFix amt="70000"/>
          </a:blip>
          <a:stretch>
            <a:fillRect/>
          </a:stretch>
        </p:blipFill>
        <p:spPr>
          <a:xfrm>
            <a:off x="3934460" y="2145826"/>
            <a:ext cx="3322320" cy="1755783"/>
          </a:xfrm>
          <a:prstGeom prst="rect">
            <a:avLst/>
          </a:prstGeom>
        </p:spPr>
      </p:pic>
      <p:sp>
        <p:nvSpPr>
          <p:cNvPr id="2" name="Title 1">
            <a:extLst>
              <a:ext uri="{FF2B5EF4-FFF2-40B4-BE49-F238E27FC236}">
                <a16:creationId xmlns:a16="http://schemas.microsoft.com/office/drawing/2014/main" id="{61C5EB15-4487-4446-A878-423B1E29416D}"/>
              </a:ext>
            </a:extLst>
          </p:cNvPr>
          <p:cNvSpPr>
            <a:spLocks noGrp="1"/>
          </p:cNvSpPr>
          <p:nvPr>
            <p:ph type="title"/>
          </p:nvPr>
        </p:nvSpPr>
        <p:spPr>
          <a:xfrm>
            <a:off x="2512888" y="1181099"/>
            <a:ext cx="10515600" cy="1325563"/>
          </a:xfrm>
        </p:spPr>
        <p:txBody>
          <a:bodyPr>
            <a:noAutofit/>
          </a:bodyPr>
          <a:lstStyle/>
          <a:p>
            <a:r>
              <a:rPr lang="en-US" sz="4800" b="1" dirty="0">
                <a:solidFill>
                  <a:srgbClr val="C00000"/>
                </a:solidFill>
              </a:rPr>
              <a:t>Alliance Visions </a:t>
            </a:r>
            <a:r>
              <a:rPr lang="en-US" sz="4800" dirty="0">
                <a:solidFill>
                  <a:srgbClr val="C00000"/>
                </a:solidFill>
              </a:rPr>
              <a:t>in Orlando</a:t>
            </a:r>
          </a:p>
        </p:txBody>
      </p:sp>
      <p:sp>
        <p:nvSpPr>
          <p:cNvPr id="3" name="Content Placeholder 2">
            <a:extLst>
              <a:ext uri="{FF2B5EF4-FFF2-40B4-BE49-F238E27FC236}">
                <a16:creationId xmlns:a16="http://schemas.microsoft.com/office/drawing/2014/main" id="{21B0C815-982D-574E-B99C-C8227555DC74}"/>
              </a:ext>
            </a:extLst>
          </p:cNvPr>
          <p:cNvSpPr>
            <a:spLocks noGrp="1"/>
          </p:cNvSpPr>
          <p:nvPr>
            <p:ph idx="1"/>
          </p:nvPr>
        </p:nvSpPr>
        <p:spPr>
          <a:xfrm>
            <a:off x="838200" y="3988056"/>
            <a:ext cx="10515600" cy="4351338"/>
          </a:xfrm>
        </p:spPr>
        <p:txBody>
          <a:bodyPr/>
          <a:lstStyle/>
          <a:p>
            <a:pPr marL="0" indent="0">
              <a:buNone/>
            </a:pPr>
            <a:r>
              <a:rPr lang="en-US" sz="3600" dirty="0">
                <a:solidFill>
                  <a:schemeClr val="bg2">
                    <a:lumMod val="25000"/>
                  </a:schemeClr>
                </a:solidFill>
                <a:latin typeface="+mj-lt"/>
              </a:rPr>
              <a:t>A </a:t>
            </a:r>
            <a:r>
              <a:rPr lang="en-US" sz="3600" dirty="0">
                <a:solidFill>
                  <a:schemeClr val="accent1">
                    <a:lumMod val="50000"/>
                  </a:schemeClr>
                </a:solidFill>
                <a:latin typeface="+mj-lt"/>
              </a:rPr>
              <a:t>temporary alliance </a:t>
            </a:r>
            <a:r>
              <a:rPr lang="en-US" sz="3600" dirty="0">
                <a:solidFill>
                  <a:schemeClr val="bg2">
                    <a:lumMod val="25000"/>
                  </a:schemeClr>
                </a:solidFill>
                <a:latin typeface="+mj-lt"/>
              </a:rPr>
              <a:t>to move digital pathology, ML/AI and precision medicine forward</a:t>
            </a:r>
          </a:p>
          <a:p>
            <a:pPr marL="0" indent="0">
              <a:buNone/>
            </a:pPr>
            <a:r>
              <a:rPr lang="en-US" sz="2400" dirty="0">
                <a:solidFill>
                  <a:schemeClr val="tx1">
                    <a:lumMod val="65000"/>
                    <a:lumOff val="35000"/>
                  </a:schemeClr>
                </a:solidFill>
                <a:latin typeface="+mj-lt"/>
              </a:rPr>
              <a:t>Joe </a:t>
            </a:r>
            <a:r>
              <a:rPr lang="en-US" sz="2400" dirty="0" err="1">
                <a:solidFill>
                  <a:schemeClr val="tx1">
                    <a:lumMod val="65000"/>
                    <a:lumOff val="35000"/>
                  </a:schemeClr>
                </a:solidFill>
                <a:latin typeface="+mj-lt"/>
              </a:rPr>
              <a:t>Lennerz</a:t>
            </a:r>
            <a:r>
              <a:rPr lang="en-US" sz="2400" dirty="0">
                <a:solidFill>
                  <a:schemeClr val="tx1">
                    <a:lumMod val="65000"/>
                    <a:lumOff val="35000"/>
                  </a:schemeClr>
                </a:solidFill>
                <a:latin typeface="+mj-lt"/>
              </a:rPr>
              <a:t> – </a:t>
            </a:r>
            <a:r>
              <a:rPr lang="en-US" sz="2400" dirty="0">
                <a:solidFill>
                  <a:schemeClr val="tx1">
                    <a:lumMod val="65000"/>
                    <a:lumOff val="35000"/>
                  </a:schemeClr>
                </a:solidFill>
                <a:latin typeface="+mj-lt"/>
                <a:cs typeface="Arial Narrow" panose="020B0604020202020204" pitchFamily="34" charset="0"/>
              </a:rPr>
              <a:t>MGH/HMS		</a:t>
            </a:r>
            <a:r>
              <a:rPr lang="en-US" sz="2400" dirty="0">
                <a:solidFill>
                  <a:schemeClr val="tx1">
                    <a:lumMod val="65000"/>
                    <a:lumOff val="35000"/>
                  </a:schemeClr>
                </a:solidFill>
                <a:latin typeface="+mj-lt"/>
                <a:cs typeface="Arial Narrow" panose="020B0604020202020204" pitchFamily="34" charset="0"/>
                <a:hlinkClick r:id="rId3"/>
              </a:rPr>
              <a:t>Jlennerz@partners.org</a:t>
            </a:r>
            <a:r>
              <a:rPr lang="en-US" sz="2400" dirty="0">
                <a:solidFill>
                  <a:schemeClr val="tx1">
                    <a:lumMod val="65000"/>
                    <a:lumOff val="35000"/>
                  </a:schemeClr>
                </a:solidFill>
                <a:latin typeface="+mj-lt"/>
                <a:cs typeface="Arial Narrow" panose="020B0604020202020204" pitchFamily="34" charset="0"/>
              </a:rPr>
              <a:t> </a:t>
            </a:r>
          </a:p>
          <a:p>
            <a:pPr marL="0" indent="0">
              <a:buNone/>
            </a:pPr>
            <a:r>
              <a:rPr lang="en-US" sz="2400" dirty="0">
                <a:solidFill>
                  <a:schemeClr val="tx1">
                    <a:lumMod val="65000"/>
                    <a:lumOff val="35000"/>
                  </a:schemeClr>
                </a:solidFill>
                <a:latin typeface="+mj-lt"/>
              </a:rPr>
              <a:t>Esther Abels – </a:t>
            </a:r>
            <a:r>
              <a:rPr lang="en-US" sz="2400" dirty="0" err="1">
                <a:solidFill>
                  <a:schemeClr val="tx1">
                    <a:lumMod val="65000"/>
                    <a:lumOff val="35000"/>
                  </a:schemeClr>
                </a:solidFill>
                <a:latin typeface="+mj-lt"/>
                <a:cs typeface="Arial Narrow" panose="020B0604020202020204" pitchFamily="34" charset="0"/>
              </a:rPr>
              <a:t>PathAI</a:t>
            </a:r>
            <a:r>
              <a:rPr lang="en-US" sz="2400" dirty="0">
                <a:solidFill>
                  <a:schemeClr val="tx1">
                    <a:lumMod val="65000"/>
                    <a:lumOff val="35000"/>
                  </a:schemeClr>
                </a:solidFill>
                <a:latin typeface="+mj-lt"/>
                <a:cs typeface="Arial Narrow" panose="020B0604020202020204" pitchFamily="34" charset="0"/>
              </a:rPr>
              <a:t> &amp; DPA		</a:t>
            </a:r>
            <a:r>
              <a:rPr lang="en-US" sz="2400" dirty="0">
                <a:solidFill>
                  <a:schemeClr val="tx1">
                    <a:lumMod val="65000"/>
                    <a:lumOff val="35000"/>
                  </a:schemeClr>
                </a:solidFill>
                <a:latin typeface="+mj-lt"/>
                <a:cs typeface="Arial Narrow" panose="020B0604020202020204" pitchFamily="34" charset="0"/>
                <a:hlinkClick r:id="rId4"/>
              </a:rPr>
              <a:t>esther.abels@pathai.com</a:t>
            </a:r>
            <a:r>
              <a:rPr lang="en-US" sz="2400" dirty="0">
                <a:solidFill>
                  <a:schemeClr val="tx1">
                    <a:lumMod val="65000"/>
                    <a:lumOff val="35000"/>
                  </a:schemeClr>
                </a:solidFill>
                <a:latin typeface="+mj-lt"/>
                <a:cs typeface="Arial Narrow" panose="020B0604020202020204" pitchFamily="34" charset="0"/>
              </a:rPr>
              <a:t> </a:t>
            </a:r>
          </a:p>
          <a:p>
            <a:pPr marL="0" indent="0">
              <a:buNone/>
            </a:pPr>
            <a:r>
              <a:rPr lang="en-US" sz="2400" dirty="0">
                <a:solidFill>
                  <a:srgbClr val="C00000"/>
                </a:solidFill>
                <a:latin typeface="+mj-lt"/>
                <a:cs typeface="Arial Narrow" panose="020B0604020202020204" pitchFamily="34" charset="0"/>
              </a:rPr>
              <a:t>and many more</a:t>
            </a:r>
          </a:p>
        </p:txBody>
      </p:sp>
      <p:cxnSp>
        <p:nvCxnSpPr>
          <p:cNvPr id="17" name="Straight Connector 16">
            <a:extLst>
              <a:ext uri="{FF2B5EF4-FFF2-40B4-BE49-F238E27FC236}">
                <a16:creationId xmlns:a16="http://schemas.microsoft.com/office/drawing/2014/main" id="{3F340820-AEE3-7A44-B552-95F6D0471557}"/>
              </a:ext>
            </a:extLst>
          </p:cNvPr>
          <p:cNvCxnSpPr/>
          <p:nvPr/>
        </p:nvCxnSpPr>
        <p:spPr>
          <a:xfrm>
            <a:off x="838200" y="5049017"/>
            <a:ext cx="10307595"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9729091C-2498-9E44-BA8D-BF6CA7B358E5}"/>
              </a:ext>
            </a:extLst>
          </p:cNvPr>
          <p:cNvSpPr txBox="1">
            <a:spLocks/>
          </p:cNvSpPr>
          <p:nvPr/>
        </p:nvSpPr>
        <p:spPr>
          <a:xfrm>
            <a:off x="0" y="-81773"/>
            <a:ext cx="12192000" cy="389998"/>
          </a:xfrm>
          <a:prstGeom prst="rect">
            <a:avLst/>
          </a:prstGeom>
          <a:solidFill>
            <a:schemeClr val="tx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Narrow" panose="020B0604020202020204" pitchFamily="34" charset="0"/>
              <a:cs typeface="Arial Narrow" panose="020B0604020202020204" pitchFamily="34" charset="0"/>
            </a:endParaRPr>
          </a:p>
        </p:txBody>
      </p:sp>
      <p:sp>
        <p:nvSpPr>
          <p:cNvPr id="9" name="Title 2">
            <a:extLst>
              <a:ext uri="{FF2B5EF4-FFF2-40B4-BE49-F238E27FC236}">
                <a16:creationId xmlns:a16="http://schemas.microsoft.com/office/drawing/2014/main" id="{C6AB55CF-F761-B946-9DD7-82911D21715F}"/>
              </a:ext>
            </a:extLst>
          </p:cNvPr>
          <p:cNvSpPr txBox="1">
            <a:spLocks/>
          </p:cNvSpPr>
          <p:nvPr/>
        </p:nvSpPr>
        <p:spPr>
          <a:xfrm>
            <a:off x="0" y="6468002"/>
            <a:ext cx="12192000" cy="389998"/>
          </a:xfrm>
          <a:prstGeom prst="rect">
            <a:avLst/>
          </a:prstGeom>
          <a:solidFill>
            <a:schemeClr val="tx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Narrow" panose="020B0604020202020204" pitchFamily="34" charset="0"/>
              <a:cs typeface="Arial Narrow" panose="020B0604020202020204" pitchFamily="34" charset="0"/>
            </a:endParaRPr>
          </a:p>
        </p:txBody>
      </p:sp>
      <p:sp>
        <p:nvSpPr>
          <p:cNvPr id="4" name="Rectangle 3">
            <a:extLst>
              <a:ext uri="{FF2B5EF4-FFF2-40B4-BE49-F238E27FC236}">
                <a16:creationId xmlns:a16="http://schemas.microsoft.com/office/drawing/2014/main" id="{A8B110A0-80D4-484E-AF28-B8B26B38D619}"/>
              </a:ext>
            </a:extLst>
          </p:cNvPr>
          <p:cNvSpPr/>
          <p:nvPr/>
        </p:nvSpPr>
        <p:spPr>
          <a:xfrm>
            <a:off x="3388500" y="394672"/>
            <a:ext cx="5057795" cy="1200329"/>
          </a:xfrm>
          <a:prstGeom prst="rect">
            <a:avLst/>
          </a:prstGeom>
        </p:spPr>
        <p:txBody>
          <a:bodyPr wrap="none">
            <a:spAutoFit/>
          </a:bodyPr>
          <a:lstStyle/>
          <a:p>
            <a:r>
              <a:rPr lang="en-US" sz="7200" dirty="0">
                <a:solidFill>
                  <a:schemeClr val="accent1">
                    <a:lumMod val="50000"/>
                  </a:schemeClr>
                </a:solidFill>
              </a:rPr>
              <a:t>The Alliance </a:t>
            </a:r>
            <a:endParaRPr lang="en-US" sz="7200" dirty="0"/>
          </a:p>
        </p:txBody>
      </p:sp>
    </p:spTree>
    <p:extLst>
      <p:ext uri="{BB962C8B-B14F-4D97-AF65-F5344CB8AC3E}">
        <p14:creationId xmlns:p14="http://schemas.microsoft.com/office/powerpoint/2010/main" val="3730678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BB1C78F-1FA5-8345-BD8E-24C6E4DB0943}"/>
              </a:ext>
            </a:extLst>
          </p:cNvPr>
          <p:cNvSpPr>
            <a:spLocks noGrp="1"/>
          </p:cNvSpPr>
          <p:nvPr>
            <p:ph type="title"/>
          </p:nvPr>
        </p:nvSpPr>
        <p:spPr>
          <a:xfrm>
            <a:off x="556534" y="192707"/>
            <a:ext cx="11210925" cy="744836"/>
          </a:xfrm>
        </p:spPr>
        <p:txBody>
          <a:bodyPr vert="horz" lIns="91440" tIns="45720" rIns="91440" bIns="45720" rtlCol="0" anchor="ctr">
            <a:normAutofit/>
          </a:bodyPr>
          <a:lstStyle/>
          <a:p>
            <a:pPr algn="ctr"/>
            <a:r>
              <a:rPr lang="en-US" kern="1200">
                <a:solidFill>
                  <a:schemeClr val="bg1"/>
                </a:solidFill>
                <a:latin typeface="+mj-lt"/>
                <a:ea typeface="+mj-ea"/>
                <a:cs typeface="+mj-cs"/>
              </a:rPr>
              <a:t>Market analysis</a:t>
            </a:r>
          </a:p>
        </p:txBody>
      </p:sp>
      <p:sp>
        <p:nvSpPr>
          <p:cNvPr id="2" name="TextBox 1">
            <a:extLst>
              <a:ext uri="{FF2B5EF4-FFF2-40B4-BE49-F238E27FC236}">
                <a16:creationId xmlns:a16="http://schemas.microsoft.com/office/drawing/2014/main" id="{0276A859-78B2-DE4B-B5F6-2598EB4995AF}"/>
              </a:ext>
            </a:extLst>
          </p:cNvPr>
          <p:cNvSpPr txBox="1"/>
          <p:nvPr/>
        </p:nvSpPr>
        <p:spPr>
          <a:xfrm>
            <a:off x="1" y="4684754"/>
            <a:ext cx="4260272" cy="1477328"/>
          </a:xfrm>
          <a:prstGeom prst="rect">
            <a:avLst/>
          </a:prstGeom>
          <a:solidFill>
            <a:schemeClr val="tx2">
              <a:lumMod val="20000"/>
              <a:lumOff val="80000"/>
            </a:schemeClr>
          </a:solidFill>
        </p:spPr>
        <p:txBody>
          <a:bodyPr wrap="square" rtlCol="0">
            <a:spAutoFit/>
          </a:bodyPr>
          <a:lstStyle/>
          <a:p>
            <a:pPr algn="r"/>
            <a:r>
              <a:rPr lang="en-US" b="1" dirty="0">
                <a:latin typeface="+mj-lt"/>
              </a:rPr>
              <a:t>New pathways</a:t>
            </a:r>
          </a:p>
          <a:p>
            <a:pPr algn="r"/>
            <a:r>
              <a:rPr lang="en-US" dirty="0">
                <a:latin typeface="+mj-lt"/>
              </a:rPr>
              <a:t>   MOCK submission</a:t>
            </a:r>
          </a:p>
          <a:p>
            <a:pPr algn="r"/>
            <a:r>
              <a:rPr lang="en-US" dirty="0">
                <a:latin typeface="+mj-lt"/>
              </a:rPr>
              <a:t>   MDDT pathway</a:t>
            </a:r>
          </a:p>
          <a:p>
            <a:pPr algn="r"/>
            <a:r>
              <a:rPr lang="en-US" dirty="0">
                <a:latin typeface="+mj-lt"/>
              </a:rPr>
              <a:t>   precertification</a:t>
            </a:r>
          </a:p>
          <a:p>
            <a:pPr algn="r"/>
            <a:r>
              <a:rPr lang="en-US" dirty="0">
                <a:latin typeface="+mj-lt"/>
              </a:rPr>
              <a:t>…</a:t>
            </a:r>
          </a:p>
        </p:txBody>
      </p:sp>
      <p:sp>
        <p:nvSpPr>
          <p:cNvPr id="7" name="TextBox 6">
            <a:extLst>
              <a:ext uri="{FF2B5EF4-FFF2-40B4-BE49-F238E27FC236}">
                <a16:creationId xmlns:a16="http://schemas.microsoft.com/office/drawing/2014/main" id="{796699FC-43E7-C748-9BA1-2557285B1339}"/>
              </a:ext>
            </a:extLst>
          </p:cNvPr>
          <p:cNvSpPr txBox="1"/>
          <p:nvPr/>
        </p:nvSpPr>
        <p:spPr>
          <a:xfrm>
            <a:off x="1" y="770529"/>
            <a:ext cx="4260271" cy="923330"/>
          </a:xfrm>
          <a:prstGeom prst="rect">
            <a:avLst/>
          </a:prstGeom>
          <a:solidFill>
            <a:schemeClr val="accent1">
              <a:lumMod val="20000"/>
              <a:lumOff val="80000"/>
            </a:schemeClr>
          </a:solidFill>
        </p:spPr>
        <p:txBody>
          <a:bodyPr wrap="square" rtlCol="0">
            <a:spAutoFit/>
          </a:bodyPr>
          <a:lstStyle/>
          <a:p>
            <a:pPr algn="r"/>
            <a:r>
              <a:rPr lang="en-US" b="1" dirty="0">
                <a:latin typeface="+mj-lt"/>
              </a:rPr>
              <a:t>Diverse professional societies</a:t>
            </a:r>
            <a:endParaRPr lang="en-US" dirty="0">
              <a:latin typeface="+mj-lt"/>
            </a:endParaRPr>
          </a:p>
          <a:p>
            <a:pPr algn="r"/>
            <a:r>
              <a:rPr lang="en-US" dirty="0">
                <a:latin typeface="+mj-lt"/>
              </a:rPr>
              <a:t>   tackle different problems</a:t>
            </a:r>
          </a:p>
          <a:p>
            <a:pPr algn="r"/>
            <a:r>
              <a:rPr lang="en-US" dirty="0">
                <a:latin typeface="+mj-lt"/>
              </a:rPr>
              <a:t>   conflict: progress vs. safety</a:t>
            </a:r>
          </a:p>
        </p:txBody>
      </p:sp>
      <p:sp>
        <p:nvSpPr>
          <p:cNvPr id="8" name="TextBox 7">
            <a:extLst>
              <a:ext uri="{FF2B5EF4-FFF2-40B4-BE49-F238E27FC236}">
                <a16:creationId xmlns:a16="http://schemas.microsoft.com/office/drawing/2014/main" id="{897F7667-807B-4F47-82D0-6EA36A976D90}"/>
              </a:ext>
            </a:extLst>
          </p:cNvPr>
          <p:cNvSpPr txBox="1"/>
          <p:nvPr/>
        </p:nvSpPr>
        <p:spPr>
          <a:xfrm>
            <a:off x="2" y="3018153"/>
            <a:ext cx="4260272" cy="1477328"/>
          </a:xfrm>
          <a:prstGeom prst="rect">
            <a:avLst/>
          </a:prstGeom>
          <a:solidFill>
            <a:schemeClr val="bg1">
              <a:lumMod val="95000"/>
            </a:schemeClr>
          </a:solidFill>
        </p:spPr>
        <p:txBody>
          <a:bodyPr wrap="square" rtlCol="0">
            <a:spAutoFit/>
          </a:bodyPr>
          <a:lstStyle/>
          <a:p>
            <a:pPr algn="r"/>
            <a:r>
              <a:rPr lang="en-US" b="1" dirty="0">
                <a:latin typeface="+mj-lt"/>
              </a:rPr>
              <a:t>FDA</a:t>
            </a:r>
            <a:endParaRPr lang="en-US" dirty="0">
              <a:latin typeface="+mj-lt"/>
            </a:endParaRPr>
          </a:p>
          <a:p>
            <a:pPr algn="r"/>
            <a:r>
              <a:rPr lang="en-US" dirty="0">
                <a:latin typeface="+mj-lt"/>
              </a:rPr>
              <a:t>   “Voice of Reason” </a:t>
            </a:r>
          </a:p>
          <a:p>
            <a:pPr algn="r"/>
            <a:r>
              <a:rPr lang="en-US" dirty="0">
                <a:latin typeface="+mj-lt"/>
              </a:rPr>
              <a:t>   assess effectiveness and safety</a:t>
            </a:r>
          </a:p>
          <a:p>
            <a:pPr algn="r"/>
            <a:r>
              <a:rPr lang="en-US" dirty="0">
                <a:latin typeface="+mj-lt"/>
              </a:rPr>
              <a:t>   focus</a:t>
            </a:r>
          </a:p>
          <a:p>
            <a:pPr algn="r"/>
            <a:r>
              <a:rPr lang="en-US" dirty="0">
                <a:latin typeface="+mj-lt"/>
              </a:rPr>
              <a:t>   intended use</a:t>
            </a:r>
          </a:p>
        </p:txBody>
      </p:sp>
      <p:sp>
        <p:nvSpPr>
          <p:cNvPr id="9" name="TextBox 8">
            <a:extLst>
              <a:ext uri="{FF2B5EF4-FFF2-40B4-BE49-F238E27FC236}">
                <a16:creationId xmlns:a16="http://schemas.microsoft.com/office/drawing/2014/main" id="{7AF478E1-F622-184A-A330-F206EEE11922}"/>
              </a:ext>
            </a:extLst>
          </p:cNvPr>
          <p:cNvSpPr txBox="1"/>
          <p:nvPr/>
        </p:nvSpPr>
        <p:spPr>
          <a:xfrm>
            <a:off x="7629203" y="2615153"/>
            <a:ext cx="4427365" cy="1384995"/>
          </a:xfrm>
          <a:prstGeom prst="rect">
            <a:avLst/>
          </a:prstGeom>
          <a:noFill/>
        </p:spPr>
        <p:txBody>
          <a:bodyPr wrap="square" rtlCol="0">
            <a:spAutoFit/>
          </a:bodyPr>
          <a:lstStyle/>
          <a:p>
            <a:r>
              <a:rPr lang="en-US" sz="2800" b="1" dirty="0">
                <a:latin typeface="+mj-lt"/>
                <a:cs typeface="Arial" panose="020B0604020202020204" pitchFamily="34" charset="0"/>
              </a:rPr>
              <a:t>“NEED </a:t>
            </a:r>
            <a:r>
              <a:rPr lang="en-US" sz="2800" dirty="0">
                <a:latin typeface="+mj-lt"/>
                <a:cs typeface="Arial" panose="020B0604020202020204" pitchFamily="34" charset="0"/>
              </a:rPr>
              <a:t>for a framework </a:t>
            </a:r>
          </a:p>
          <a:p>
            <a:r>
              <a:rPr lang="en-US" sz="2800" dirty="0">
                <a:latin typeface="+mj-lt"/>
                <a:cs typeface="Arial" panose="020B0604020202020204" pitchFamily="34" charset="0"/>
              </a:rPr>
              <a:t>to</a:t>
            </a:r>
            <a:r>
              <a:rPr lang="en-US" sz="2800" b="1" dirty="0">
                <a:latin typeface="+mj-lt"/>
                <a:cs typeface="Arial" panose="020B0604020202020204" pitchFamily="34" charset="0"/>
              </a:rPr>
              <a:t> </a:t>
            </a:r>
            <a:r>
              <a:rPr lang="en-US" sz="2800" b="1" dirty="0">
                <a:solidFill>
                  <a:srgbClr val="C00000"/>
                </a:solidFill>
                <a:latin typeface="+mj-lt"/>
                <a:cs typeface="Arial" panose="020B0604020202020204" pitchFamily="34" charset="0"/>
              </a:rPr>
              <a:t>synergize and tackle </a:t>
            </a:r>
            <a:r>
              <a:rPr lang="en-US" sz="2800" dirty="0">
                <a:latin typeface="+mj-lt"/>
                <a:cs typeface="Arial" panose="020B0604020202020204" pitchFamily="34" charset="0"/>
              </a:rPr>
              <a:t>larger scale projects</a:t>
            </a:r>
            <a:r>
              <a:rPr lang="en-US" sz="2800" b="1" dirty="0">
                <a:latin typeface="+mj-lt"/>
                <a:cs typeface="Arial" panose="020B0604020202020204" pitchFamily="34" charset="0"/>
              </a:rPr>
              <a:t>”</a:t>
            </a:r>
          </a:p>
        </p:txBody>
      </p:sp>
      <p:pic>
        <p:nvPicPr>
          <p:cNvPr id="4" name="Picture 3" descr="A picture containing clipart&#10;&#10;Description automatically generated">
            <a:extLst>
              <a:ext uri="{FF2B5EF4-FFF2-40B4-BE49-F238E27FC236}">
                <a16:creationId xmlns:a16="http://schemas.microsoft.com/office/drawing/2014/main" id="{F9B73EF5-347E-3B4C-A2FF-BFF8A69237BD}"/>
              </a:ext>
            </a:extLst>
          </p:cNvPr>
          <p:cNvPicPr>
            <a:picLocks noChangeAspect="1"/>
          </p:cNvPicPr>
          <p:nvPr/>
        </p:nvPicPr>
        <p:blipFill>
          <a:blip r:embed="rId2"/>
          <a:stretch>
            <a:fillRect/>
          </a:stretch>
        </p:blipFill>
        <p:spPr>
          <a:xfrm>
            <a:off x="4440865" y="2972892"/>
            <a:ext cx="2077212" cy="964420"/>
          </a:xfrm>
          <a:prstGeom prst="rect">
            <a:avLst/>
          </a:prstGeom>
        </p:spPr>
      </p:pic>
      <p:sp>
        <p:nvSpPr>
          <p:cNvPr id="10" name="TextBox 9">
            <a:extLst>
              <a:ext uri="{FF2B5EF4-FFF2-40B4-BE49-F238E27FC236}">
                <a16:creationId xmlns:a16="http://schemas.microsoft.com/office/drawing/2014/main" id="{49CC3BBB-D51D-1049-A0DC-F9E9FD5A6851}"/>
              </a:ext>
            </a:extLst>
          </p:cNvPr>
          <p:cNvSpPr txBox="1"/>
          <p:nvPr/>
        </p:nvSpPr>
        <p:spPr>
          <a:xfrm>
            <a:off x="0" y="1905550"/>
            <a:ext cx="4260271" cy="923330"/>
          </a:xfrm>
          <a:prstGeom prst="rect">
            <a:avLst/>
          </a:prstGeom>
          <a:solidFill>
            <a:schemeClr val="accent5">
              <a:lumMod val="20000"/>
              <a:lumOff val="80000"/>
            </a:schemeClr>
          </a:solidFill>
        </p:spPr>
        <p:txBody>
          <a:bodyPr wrap="square" rtlCol="0">
            <a:spAutoFit/>
          </a:bodyPr>
          <a:lstStyle/>
          <a:p>
            <a:pPr algn="r"/>
            <a:r>
              <a:rPr lang="en-US" b="1" dirty="0">
                <a:latin typeface="+mj-lt"/>
              </a:rPr>
              <a:t>Industry + Implementation</a:t>
            </a:r>
            <a:endParaRPr lang="en-US" dirty="0">
              <a:latin typeface="+mj-lt"/>
            </a:endParaRPr>
          </a:p>
          <a:p>
            <a:pPr algn="r"/>
            <a:r>
              <a:rPr lang="en-US" dirty="0">
                <a:latin typeface="+mj-lt"/>
              </a:rPr>
              <a:t>   one-off solutions</a:t>
            </a:r>
          </a:p>
          <a:p>
            <a:pPr algn="r"/>
            <a:r>
              <a:rPr lang="en-US" dirty="0">
                <a:latin typeface="+mj-lt"/>
              </a:rPr>
              <a:t>   conflict: effort vs. ROI</a:t>
            </a:r>
          </a:p>
        </p:txBody>
      </p:sp>
      <p:cxnSp>
        <p:nvCxnSpPr>
          <p:cNvPr id="12" name="Elbow Connector 11">
            <a:extLst>
              <a:ext uri="{FF2B5EF4-FFF2-40B4-BE49-F238E27FC236}">
                <a16:creationId xmlns:a16="http://schemas.microsoft.com/office/drawing/2014/main" id="{666166B1-D977-AE4E-ACC4-2D7EAF3D73B6}"/>
              </a:ext>
            </a:extLst>
          </p:cNvPr>
          <p:cNvCxnSpPr>
            <a:cxnSpLocks/>
            <a:stCxn id="7" idx="3"/>
            <a:endCxn id="4" idx="0"/>
          </p:cNvCxnSpPr>
          <p:nvPr/>
        </p:nvCxnSpPr>
        <p:spPr>
          <a:xfrm>
            <a:off x="4260272" y="1232194"/>
            <a:ext cx="1219199" cy="1740698"/>
          </a:xfrm>
          <a:prstGeom prst="bentConnector2">
            <a:avLst/>
          </a:prstGeom>
          <a:ln w="38100">
            <a:solidFill>
              <a:srgbClr val="DAE3F3"/>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4" name="Elbow Connector 13">
            <a:extLst>
              <a:ext uri="{FF2B5EF4-FFF2-40B4-BE49-F238E27FC236}">
                <a16:creationId xmlns:a16="http://schemas.microsoft.com/office/drawing/2014/main" id="{A117A71A-318B-0440-94E9-1DFAE93857AF}"/>
              </a:ext>
            </a:extLst>
          </p:cNvPr>
          <p:cNvCxnSpPr>
            <a:cxnSpLocks/>
            <a:stCxn id="10" idx="3"/>
          </p:cNvCxnSpPr>
          <p:nvPr/>
        </p:nvCxnSpPr>
        <p:spPr>
          <a:xfrm>
            <a:off x="4260271" y="2367215"/>
            <a:ext cx="533397" cy="597325"/>
          </a:xfrm>
          <a:prstGeom prst="bentConnector2">
            <a:avLst/>
          </a:prstGeom>
          <a:ln w="38100">
            <a:solidFill>
              <a:srgbClr val="DEEBF7"/>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7" name="Elbow Connector 16">
            <a:extLst>
              <a:ext uri="{FF2B5EF4-FFF2-40B4-BE49-F238E27FC236}">
                <a16:creationId xmlns:a16="http://schemas.microsoft.com/office/drawing/2014/main" id="{205B705D-D7CB-014E-9E65-68D3C4E98B8C}"/>
              </a:ext>
            </a:extLst>
          </p:cNvPr>
          <p:cNvCxnSpPr>
            <a:cxnSpLocks/>
            <a:stCxn id="2" idx="3"/>
            <a:endCxn id="4" idx="2"/>
          </p:cNvCxnSpPr>
          <p:nvPr/>
        </p:nvCxnSpPr>
        <p:spPr>
          <a:xfrm flipV="1">
            <a:off x="4260273" y="3937312"/>
            <a:ext cx="1219198" cy="1486106"/>
          </a:xfrm>
          <a:prstGeom prst="bentConnector2">
            <a:avLst/>
          </a:prstGeom>
          <a:ln w="38100">
            <a:solidFill>
              <a:srgbClr val="D6DCE6"/>
            </a:solidFill>
            <a:tailEnd type="triangle" w="med"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1F1062B-E4FE-5448-8861-D3EF677F5CE3}"/>
              </a:ext>
            </a:extLst>
          </p:cNvPr>
          <p:cNvSpPr txBox="1"/>
          <p:nvPr/>
        </p:nvSpPr>
        <p:spPr>
          <a:xfrm>
            <a:off x="6130640" y="4364546"/>
            <a:ext cx="2222252" cy="1569660"/>
          </a:xfrm>
          <a:prstGeom prst="rect">
            <a:avLst/>
          </a:prstGeom>
          <a:noFill/>
        </p:spPr>
        <p:txBody>
          <a:bodyPr wrap="square" rtlCol="0">
            <a:spAutoFit/>
          </a:bodyPr>
          <a:lstStyle/>
          <a:p>
            <a:pPr algn="ctr"/>
            <a:r>
              <a:rPr lang="en-US" sz="2400" dirty="0">
                <a:latin typeface="+mj-lt"/>
              </a:rPr>
              <a:t>Challenges</a:t>
            </a:r>
          </a:p>
          <a:p>
            <a:pPr algn="ctr"/>
            <a:r>
              <a:rPr lang="en-US" sz="2400" dirty="0">
                <a:latin typeface="+mj-lt"/>
              </a:rPr>
              <a:t>Time to review</a:t>
            </a:r>
          </a:p>
          <a:p>
            <a:pPr algn="ctr"/>
            <a:r>
              <a:rPr lang="en-US" sz="2400" dirty="0">
                <a:latin typeface="+mj-lt"/>
              </a:rPr>
              <a:t>Scope</a:t>
            </a:r>
          </a:p>
          <a:p>
            <a:pPr algn="ctr"/>
            <a:r>
              <a:rPr lang="en-US" sz="2400" dirty="0">
                <a:latin typeface="+mj-lt"/>
              </a:rPr>
              <a:t>Effort</a:t>
            </a:r>
          </a:p>
        </p:txBody>
      </p:sp>
      <p:sp>
        <p:nvSpPr>
          <p:cNvPr id="21" name="TextBox 20">
            <a:extLst>
              <a:ext uri="{FF2B5EF4-FFF2-40B4-BE49-F238E27FC236}">
                <a16:creationId xmlns:a16="http://schemas.microsoft.com/office/drawing/2014/main" id="{C289FC02-7A1D-5642-810C-9E7BDB3F5455}"/>
              </a:ext>
            </a:extLst>
          </p:cNvPr>
          <p:cNvSpPr txBox="1"/>
          <p:nvPr/>
        </p:nvSpPr>
        <p:spPr>
          <a:xfrm>
            <a:off x="7931731" y="754471"/>
            <a:ext cx="4260271" cy="923330"/>
          </a:xfrm>
          <a:prstGeom prst="rect">
            <a:avLst/>
          </a:prstGeom>
          <a:solidFill>
            <a:schemeClr val="tx2">
              <a:lumMod val="20000"/>
              <a:lumOff val="80000"/>
            </a:schemeClr>
          </a:solidFill>
        </p:spPr>
        <p:txBody>
          <a:bodyPr wrap="square" rtlCol="0">
            <a:spAutoFit/>
          </a:bodyPr>
          <a:lstStyle/>
          <a:p>
            <a:r>
              <a:rPr lang="en-US" b="1" dirty="0">
                <a:latin typeface="+mj-lt"/>
              </a:rPr>
              <a:t>AI, Deep learning, ML</a:t>
            </a:r>
            <a:endParaRPr lang="en-US" dirty="0">
              <a:latin typeface="+mj-lt"/>
            </a:endParaRPr>
          </a:p>
          <a:p>
            <a:r>
              <a:rPr lang="en-US" dirty="0">
                <a:latin typeface="+mj-lt"/>
              </a:rPr>
              <a:t>Substantial change </a:t>
            </a:r>
          </a:p>
          <a:p>
            <a:r>
              <a:rPr lang="en-US" dirty="0">
                <a:latin typeface="+mj-lt"/>
              </a:rPr>
              <a:t>Software as a Medical Device</a:t>
            </a:r>
          </a:p>
        </p:txBody>
      </p:sp>
      <p:cxnSp>
        <p:nvCxnSpPr>
          <p:cNvPr id="22" name="Elbow Connector 21">
            <a:extLst>
              <a:ext uri="{FF2B5EF4-FFF2-40B4-BE49-F238E27FC236}">
                <a16:creationId xmlns:a16="http://schemas.microsoft.com/office/drawing/2014/main" id="{202D2816-3BD7-B544-B9F9-2636129F0BCE}"/>
              </a:ext>
            </a:extLst>
          </p:cNvPr>
          <p:cNvCxnSpPr>
            <a:cxnSpLocks/>
            <a:stCxn id="21" idx="1"/>
          </p:cNvCxnSpPr>
          <p:nvPr/>
        </p:nvCxnSpPr>
        <p:spPr>
          <a:xfrm rot="10800000" flipV="1">
            <a:off x="6366155" y="1216136"/>
            <a:ext cx="1565576" cy="1748404"/>
          </a:xfrm>
          <a:prstGeom prst="bentConnector2">
            <a:avLst/>
          </a:prstGeom>
          <a:ln w="38100">
            <a:solidFill>
              <a:srgbClr val="D6DCE6"/>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2747FFB8-6CD1-F447-AE31-1E7658721447}"/>
              </a:ext>
            </a:extLst>
          </p:cNvPr>
          <p:cNvCxnSpPr>
            <a:cxnSpLocks/>
            <a:stCxn id="4" idx="3"/>
            <a:endCxn id="20" idx="0"/>
          </p:cNvCxnSpPr>
          <p:nvPr/>
        </p:nvCxnSpPr>
        <p:spPr>
          <a:xfrm>
            <a:off x="6518077" y="3455102"/>
            <a:ext cx="723689" cy="909444"/>
          </a:xfrm>
          <a:prstGeom prst="bentConnector2">
            <a:avLst/>
          </a:prstGeom>
          <a:ln w="28575">
            <a:solidFill>
              <a:srgbClr val="1F245B"/>
            </a:solidFill>
            <a:tailEnd type="triangle" w="med" len="lg"/>
          </a:ln>
        </p:spPr>
        <p:style>
          <a:lnRef idx="1">
            <a:schemeClr val="accent1"/>
          </a:lnRef>
          <a:fillRef idx="0">
            <a:schemeClr val="accent1"/>
          </a:fillRef>
          <a:effectRef idx="0">
            <a:schemeClr val="accent1"/>
          </a:effectRef>
          <a:fontRef idx="minor">
            <a:schemeClr val="tx1"/>
          </a:fontRef>
        </p:style>
      </p:cxnSp>
      <p:sp>
        <p:nvSpPr>
          <p:cNvPr id="18" name="Title 2">
            <a:extLst>
              <a:ext uri="{FF2B5EF4-FFF2-40B4-BE49-F238E27FC236}">
                <a16:creationId xmlns:a16="http://schemas.microsoft.com/office/drawing/2014/main" id="{6792F203-E18F-5D49-A4F3-13007B5F5CF7}"/>
              </a:ext>
            </a:extLst>
          </p:cNvPr>
          <p:cNvSpPr txBox="1">
            <a:spLocks/>
          </p:cNvSpPr>
          <p:nvPr/>
        </p:nvSpPr>
        <p:spPr>
          <a:xfrm>
            <a:off x="0" y="-81773"/>
            <a:ext cx="12192000" cy="389998"/>
          </a:xfrm>
          <a:prstGeom prst="rect">
            <a:avLst/>
          </a:prstGeom>
          <a:solidFill>
            <a:schemeClr val="tx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Narrow" panose="020B0604020202020204" pitchFamily="34" charset="0"/>
              <a:cs typeface="Arial Narrow" panose="020B0604020202020204" pitchFamily="34" charset="0"/>
            </a:endParaRPr>
          </a:p>
        </p:txBody>
      </p:sp>
      <p:sp>
        <p:nvSpPr>
          <p:cNvPr id="19" name="Title 2">
            <a:extLst>
              <a:ext uri="{FF2B5EF4-FFF2-40B4-BE49-F238E27FC236}">
                <a16:creationId xmlns:a16="http://schemas.microsoft.com/office/drawing/2014/main" id="{0251EBB9-2DDF-5748-8E8E-769E25C5CA7F}"/>
              </a:ext>
            </a:extLst>
          </p:cNvPr>
          <p:cNvSpPr txBox="1">
            <a:spLocks/>
          </p:cNvSpPr>
          <p:nvPr/>
        </p:nvSpPr>
        <p:spPr>
          <a:xfrm>
            <a:off x="0" y="6663001"/>
            <a:ext cx="12192000" cy="389998"/>
          </a:xfrm>
          <a:prstGeom prst="rect">
            <a:avLst/>
          </a:prstGeom>
          <a:solidFill>
            <a:schemeClr val="tx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249300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31B38F-DB23-2B45-B75F-7320A610D97E}"/>
              </a:ext>
            </a:extLst>
          </p:cNvPr>
          <p:cNvSpPr/>
          <p:nvPr/>
        </p:nvSpPr>
        <p:spPr>
          <a:xfrm>
            <a:off x="1182711" y="1271985"/>
            <a:ext cx="11412827" cy="4139595"/>
          </a:xfrm>
          <a:prstGeom prst="rect">
            <a:avLst/>
          </a:prstGeom>
        </p:spPr>
        <p:txBody>
          <a:bodyPr wrap="square">
            <a:spAutoFit/>
          </a:bodyPr>
          <a:lstStyle/>
          <a:p>
            <a:r>
              <a:rPr lang="en-US" sz="3600" b="1" dirty="0">
                <a:latin typeface="+mj-lt"/>
              </a:rPr>
              <a:t>AIMS AND SCOPE OF THE ALLIANCE</a:t>
            </a:r>
          </a:p>
          <a:p>
            <a:endParaRPr lang="en-US" sz="1100" b="1" dirty="0">
              <a:latin typeface="+mj-lt"/>
            </a:endParaRPr>
          </a:p>
          <a:p>
            <a:endParaRPr lang="en-US" sz="3600" dirty="0">
              <a:latin typeface="+mj-lt"/>
            </a:endParaRPr>
          </a:p>
          <a:p>
            <a:r>
              <a:rPr lang="en-US" sz="3600" dirty="0">
                <a:latin typeface="+mj-lt"/>
              </a:rPr>
              <a:t>	Tackle large-scale </a:t>
            </a:r>
            <a:r>
              <a:rPr lang="en-US" sz="3600" b="1" dirty="0">
                <a:solidFill>
                  <a:schemeClr val="accent1">
                    <a:lumMod val="75000"/>
                  </a:schemeClr>
                </a:solidFill>
                <a:latin typeface="+mj-lt"/>
              </a:rPr>
              <a:t>projects</a:t>
            </a:r>
            <a:r>
              <a:rPr lang="en-US" sz="3600" dirty="0">
                <a:latin typeface="+mj-lt"/>
              </a:rPr>
              <a:t> in pre-competitive space</a:t>
            </a:r>
          </a:p>
          <a:p>
            <a:endParaRPr lang="en-US" sz="3600" dirty="0">
              <a:latin typeface="+mj-lt"/>
            </a:endParaRPr>
          </a:p>
          <a:p>
            <a:r>
              <a:rPr lang="en-US" sz="3600" dirty="0">
                <a:latin typeface="+mj-lt"/>
              </a:rPr>
              <a:t>	Develop evaluation </a:t>
            </a:r>
            <a:r>
              <a:rPr lang="en-US" sz="3600" b="1" dirty="0">
                <a:solidFill>
                  <a:srgbClr val="C00000"/>
                </a:solidFill>
                <a:latin typeface="+mj-lt"/>
              </a:rPr>
              <a:t>tools, methods, and standards</a:t>
            </a:r>
          </a:p>
          <a:p>
            <a:endParaRPr lang="en-US" sz="3600" dirty="0">
              <a:latin typeface="+mj-lt"/>
            </a:endParaRPr>
          </a:p>
          <a:p>
            <a:r>
              <a:rPr lang="en-US" sz="3600" dirty="0">
                <a:latin typeface="+mj-lt"/>
              </a:rPr>
              <a:t>	Clarify and improve regulatory </a:t>
            </a:r>
            <a:r>
              <a:rPr lang="en-US" sz="3600" b="1" dirty="0">
                <a:solidFill>
                  <a:schemeClr val="accent6">
                    <a:lumMod val="75000"/>
                  </a:schemeClr>
                </a:solidFill>
                <a:latin typeface="+mj-lt"/>
              </a:rPr>
              <a:t>pathways</a:t>
            </a:r>
          </a:p>
        </p:txBody>
      </p:sp>
      <p:pic>
        <p:nvPicPr>
          <p:cNvPr id="11" name="Graphic 10" descr="Lightbulb">
            <a:extLst>
              <a:ext uri="{FF2B5EF4-FFF2-40B4-BE49-F238E27FC236}">
                <a16:creationId xmlns:a16="http://schemas.microsoft.com/office/drawing/2014/main" id="{1EA84CEB-9E61-D149-BE91-9E5FDB1AC2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82711" y="2523858"/>
            <a:ext cx="697605" cy="697605"/>
          </a:xfrm>
          <a:prstGeom prst="rect">
            <a:avLst/>
          </a:prstGeom>
        </p:spPr>
      </p:pic>
      <p:pic>
        <p:nvPicPr>
          <p:cNvPr id="15" name="Graphic 14" descr="Map with pin">
            <a:extLst>
              <a:ext uri="{FF2B5EF4-FFF2-40B4-BE49-F238E27FC236}">
                <a16:creationId xmlns:a16="http://schemas.microsoft.com/office/drawing/2014/main" id="{D6BE9E1C-EF44-2F45-ABB2-55C0740A69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2711" y="4732932"/>
            <a:ext cx="697605" cy="697605"/>
          </a:xfrm>
          <a:prstGeom prst="rect">
            <a:avLst/>
          </a:prstGeom>
        </p:spPr>
      </p:pic>
      <p:pic>
        <p:nvPicPr>
          <p:cNvPr id="17" name="Graphic 16" descr="Test tubes">
            <a:extLst>
              <a:ext uri="{FF2B5EF4-FFF2-40B4-BE49-F238E27FC236}">
                <a16:creationId xmlns:a16="http://schemas.microsoft.com/office/drawing/2014/main" id="{318A4883-7C57-3D4D-93B4-3AC25F3210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82711" y="3590774"/>
            <a:ext cx="697605" cy="697605"/>
          </a:xfrm>
          <a:prstGeom prst="rect">
            <a:avLst/>
          </a:prstGeom>
        </p:spPr>
      </p:pic>
      <p:sp>
        <p:nvSpPr>
          <p:cNvPr id="18" name="Title 2">
            <a:extLst>
              <a:ext uri="{FF2B5EF4-FFF2-40B4-BE49-F238E27FC236}">
                <a16:creationId xmlns:a16="http://schemas.microsoft.com/office/drawing/2014/main" id="{EF26F290-F1E5-B146-94CA-1EC9C157BEA3}"/>
              </a:ext>
            </a:extLst>
          </p:cNvPr>
          <p:cNvSpPr txBox="1">
            <a:spLocks/>
          </p:cNvSpPr>
          <p:nvPr/>
        </p:nvSpPr>
        <p:spPr>
          <a:xfrm>
            <a:off x="0" y="-81773"/>
            <a:ext cx="12192000" cy="389998"/>
          </a:xfrm>
          <a:prstGeom prst="rect">
            <a:avLst/>
          </a:prstGeom>
          <a:solidFill>
            <a:schemeClr val="tx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Narrow" panose="020B0604020202020204" pitchFamily="34" charset="0"/>
              <a:cs typeface="Arial Narrow" panose="020B0604020202020204" pitchFamily="34" charset="0"/>
            </a:endParaRPr>
          </a:p>
        </p:txBody>
      </p:sp>
      <p:sp>
        <p:nvSpPr>
          <p:cNvPr id="19" name="Title 2">
            <a:extLst>
              <a:ext uri="{FF2B5EF4-FFF2-40B4-BE49-F238E27FC236}">
                <a16:creationId xmlns:a16="http://schemas.microsoft.com/office/drawing/2014/main" id="{9A5AE621-541F-2243-BA46-E270E5D369FB}"/>
              </a:ext>
            </a:extLst>
          </p:cNvPr>
          <p:cNvSpPr txBox="1">
            <a:spLocks/>
          </p:cNvSpPr>
          <p:nvPr/>
        </p:nvSpPr>
        <p:spPr>
          <a:xfrm>
            <a:off x="0" y="6663001"/>
            <a:ext cx="12192000" cy="389998"/>
          </a:xfrm>
          <a:prstGeom prst="rect">
            <a:avLst/>
          </a:prstGeom>
          <a:solidFill>
            <a:schemeClr val="tx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Narrow" panose="020B0604020202020204" pitchFamily="34" charset="0"/>
              <a:cs typeface="Arial Narrow" panose="020B0604020202020204" pitchFamily="34" charset="0"/>
            </a:endParaRPr>
          </a:p>
        </p:txBody>
      </p:sp>
      <p:cxnSp>
        <p:nvCxnSpPr>
          <p:cNvPr id="3" name="Straight Connector 2">
            <a:extLst>
              <a:ext uri="{FF2B5EF4-FFF2-40B4-BE49-F238E27FC236}">
                <a16:creationId xmlns:a16="http://schemas.microsoft.com/office/drawing/2014/main" id="{898143E5-9501-A446-B841-8A04058CA480}"/>
              </a:ext>
            </a:extLst>
          </p:cNvPr>
          <p:cNvCxnSpPr/>
          <p:nvPr/>
        </p:nvCxnSpPr>
        <p:spPr>
          <a:xfrm>
            <a:off x="548010" y="2043952"/>
            <a:ext cx="8811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461EB27-90AF-FB49-9B23-C2CF27003592}"/>
              </a:ext>
            </a:extLst>
          </p:cNvPr>
          <p:cNvCxnSpPr/>
          <p:nvPr/>
        </p:nvCxnSpPr>
        <p:spPr>
          <a:xfrm>
            <a:off x="657379" y="2131806"/>
            <a:ext cx="8811143"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853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750462D-B8A3-9E47-8413-13B8D93BF537}"/>
              </a:ext>
            </a:extLst>
          </p:cNvPr>
          <p:cNvSpPr txBox="1">
            <a:spLocks/>
          </p:cNvSpPr>
          <p:nvPr/>
        </p:nvSpPr>
        <p:spPr>
          <a:xfrm>
            <a:off x="0" y="-81773"/>
            <a:ext cx="12192000" cy="389998"/>
          </a:xfrm>
          <a:prstGeom prst="rect">
            <a:avLst/>
          </a:prstGeom>
          <a:solidFill>
            <a:schemeClr val="tx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Narrow" panose="020B0604020202020204" pitchFamily="34" charset="0"/>
              <a:cs typeface="Arial Narrow" panose="020B0604020202020204" pitchFamily="34" charset="0"/>
            </a:endParaRPr>
          </a:p>
        </p:txBody>
      </p:sp>
      <p:sp>
        <p:nvSpPr>
          <p:cNvPr id="5" name="Title 2">
            <a:extLst>
              <a:ext uri="{FF2B5EF4-FFF2-40B4-BE49-F238E27FC236}">
                <a16:creationId xmlns:a16="http://schemas.microsoft.com/office/drawing/2014/main" id="{66277405-CC12-6F4C-B1CE-7A87A487B845}"/>
              </a:ext>
            </a:extLst>
          </p:cNvPr>
          <p:cNvSpPr txBox="1">
            <a:spLocks/>
          </p:cNvSpPr>
          <p:nvPr/>
        </p:nvSpPr>
        <p:spPr>
          <a:xfrm>
            <a:off x="0" y="6663001"/>
            <a:ext cx="12192000" cy="389998"/>
          </a:xfrm>
          <a:prstGeom prst="rect">
            <a:avLst/>
          </a:prstGeom>
          <a:solidFill>
            <a:schemeClr val="tx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Narrow" panose="020B0604020202020204" pitchFamily="34" charset="0"/>
              <a:cs typeface="Arial Narrow" panose="020B0604020202020204" pitchFamily="34" charset="0"/>
            </a:endParaRPr>
          </a:p>
        </p:txBody>
      </p:sp>
      <p:pic>
        <p:nvPicPr>
          <p:cNvPr id="3" name="Picture 2">
            <a:extLst>
              <a:ext uri="{FF2B5EF4-FFF2-40B4-BE49-F238E27FC236}">
                <a16:creationId xmlns:a16="http://schemas.microsoft.com/office/drawing/2014/main" id="{C4444358-B93F-7F4C-8883-5937E8146227}"/>
              </a:ext>
            </a:extLst>
          </p:cNvPr>
          <p:cNvPicPr>
            <a:picLocks noChangeAspect="1"/>
          </p:cNvPicPr>
          <p:nvPr/>
        </p:nvPicPr>
        <p:blipFill>
          <a:blip r:embed="rId2"/>
          <a:stretch>
            <a:fillRect/>
          </a:stretch>
        </p:blipFill>
        <p:spPr>
          <a:xfrm>
            <a:off x="457200" y="468666"/>
            <a:ext cx="10894742" cy="6033893"/>
          </a:xfrm>
          <a:prstGeom prst="rect">
            <a:avLst/>
          </a:prstGeom>
        </p:spPr>
      </p:pic>
    </p:spTree>
    <p:extLst>
      <p:ext uri="{BB962C8B-B14F-4D97-AF65-F5344CB8AC3E}">
        <p14:creationId xmlns:p14="http://schemas.microsoft.com/office/powerpoint/2010/main" val="3559462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244C3475-B0B8-D740-BF19-8B0742C9C67E}"/>
              </a:ext>
            </a:extLst>
          </p:cNvPr>
          <p:cNvSpPr/>
          <p:nvPr/>
        </p:nvSpPr>
        <p:spPr>
          <a:xfrm>
            <a:off x="562123" y="1992240"/>
            <a:ext cx="5471160" cy="204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2A7B37C3-39EA-404B-8628-058699FF85E6}"/>
              </a:ext>
            </a:extLst>
          </p:cNvPr>
          <p:cNvSpPr/>
          <p:nvPr/>
        </p:nvSpPr>
        <p:spPr>
          <a:xfrm>
            <a:off x="554855" y="1611279"/>
            <a:ext cx="5485696" cy="34464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0A4EF189-AA53-D04A-AA82-2A95A2E1E54F}"/>
              </a:ext>
            </a:extLst>
          </p:cNvPr>
          <p:cNvSpPr/>
          <p:nvPr/>
        </p:nvSpPr>
        <p:spPr>
          <a:xfrm>
            <a:off x="6081464" y="1611279"/>
            <a:ext cx="5485696" cy="34464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1DAA695-7D03-004F-874C-8C6EDA61C14C}"/>
              </a:ext>
            </a:extLst>
          </p:cNvPr>
          <p:cNvSpPr/>
          <p:nvPr/>
        </p:nvSpPr>
        <p:spPr>
          <a:xfrm>
            <a:off x="6081464" y="4070552"/>
            <a:ext cx="5471160" cy="18244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CA077534-BB21-6249-8159-B006B3719662}"/>
              </a:ext>
            </a:extLst>
          </p:cNvPr>
          <p:cNvSpPr/>
          <p:nvPr/>
        </p:nvSpPr>
        <p:spPr>
          <a:xfrm>
            <a:off x="6084570" y="1992239"/>
            <a:ext cx="5471160" cy="12314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9EDA12D1-215A-0945-8B7B-2D046E461631}"/>
              </a:ext>
            </a:extLst>
          </p:cNvPr>
          <p:cNvSpPr/>
          <p:nvPr/>
        </p:nvSpPr>
        <p:spPr>
          <a:xfrm>
            <a:off x="6084570" y="3264050"/>
            <a:ext cx="5471160" cy="768431"/>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2">
            <a:extLst>
              <a:ext uri="{FF2B5EF4-FFF2-40B4-BE49-F238E27FC236}">
                <a16:creationId xmlns:a16="http://schemas.microsoft.com/office/drawing/2014/main" id="{F750462D-B8A3-9E47-8413-13B8D93BF537}"/>
              </a:ext>
            </a:extLst>
          </p:cNvPr>
          <p:cNvSpPr txBox="1">
            <a:spLocks/>
          </p:cNvSpPr>
          <p:nvPr/>
        </p:nvSpPr>
        <p:spPr>
          <a:xfrm>
            <a:off x="0" y="-81773"/>
            <a:ext cx="12192000" cy="389998"/>
          </a:xfrm>
          <a:prstGeom prst="rect">
            <a:avLst/>
          </a:prstGeom>
          <a:solidFill>
            <a:schemeClr val="tx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Narrow" panose="020B0604020202020204" pitchFamily="34" charset="0"/>
              <a:cs typeface="Arial Narrow" panose="020B0604020202020204" pitchFamily="34" charset="0"/>
            </a:endParaRPr>
          </a:p>
        </p:txBody>
      </p:sp>
      <p:sp>
        <p:nvSpPr>
          <p:cNvPr id="5" name="Title 2">
            <a:extLst>
              <a:ext uri="{FF2B5EF4-FFF2-40B4-BE49-F238E27FC236}">
                <a16:creationId xmlns:a16="http://schemas.microsoft.com/office/drawing/2014/main" id="{66277405-CC12-6F4C-B1CE-7A87A487B845}"/>
              </a:ext>
            </a:extLst>
          </p:cNvPr>
          <p:cNvSpPr txBox="1">
            <a:spLocks/>
          </p:cNvSpPr>
          <p:nvPr/>
        </p:nvSpPr>
        <p:spPr>
          <a:xfrm>
            <a:off x="0" y="6663001"/>
            <a:ext cx="12192000" cy="389998"/>
          </a:xfrm>
          <a:prstGeom prst="rect">
            <a:avLst/>
          </a:prstGeom>
          <a:solidFill>
            <a:schemeClr val="tx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Narrow" panose="020B0604020202020204" pitchFamily="34" charset="0"/>
              <a:cs typeface="Arial Narrow" panose="020B0604020202020204" pitchFamily="34" charset="0"/>
            </a:endParaRPr>
          </a:p>
        </p:txBody>
      </p:sp>
      <p:sp>
        <p:nvSpPr>
          <p:cNvPr id="2" name="TextBox 1">
            <a:extLst>
              <a:ext uri="{FF2B5EF4-FFF2-40B4-BE49-F238E27FC236}">
                <a16:creationId xmlns:a16="http://schemas.microsoft.com/office/drawing/2014/main" id="{F882F3DF-CC32-1240-AE1C-94973567DED7}"/>
              </a:ext>
            </a:extLst>
          </p:cNvPr>
          <p:cNvSpPr txBox="1"/>
          <p:nvPr/>
        </p:nvSpPr>
        <p:spPr>
          <a:xfrm>
            <a:off x="609599" y="674914"/>
            <a:ext cx="4983224" cy="523220"/>
          </a:xfrm>
          <a:prstGeom prst="rect">
            <a:avLst/>
          </a:prstGeom>
          <a:noFill/>
        </p:spPr>
        <p:txBody>
          <a:bodyPr wrap="none" rtlCol="0">
            <a:spAutoFit/>
          </a:bodyPr>
          <a:lstStyle/>
          <a:p>
            <a:r>
              <a:rPr lang="en-US" sz="2800" dirty="0">
                <a:latin typeface="+mj-lt"/>
              </a:rPr>
              <a:t>Alliance Survey Results Overview </a:t>
            </a:r>
          </a:p>
        </p:txBody>
      </p:sp>
      <p:sp>
        <p:nvSpPr>
          <p:cNvPr id="3" name="Rectangle 2">
            <a:extLst>
              <a:ext uri="{FF2B5EF4-FFF2-40B4-BE49-F238E27FC236}">
                <a16:creationId xmlns:a16="http://schemas.microsoft.com/office/drawing/2014/main" id="{1FD466F5-66B3-114B-AFB4-DC02EEF99B5B}"/>
              </a:ext>
            </a:extLst>
          </p:cNvPr>
          <p:cNvSpPr/>
          <p:nvPr/>
        </p:nvSpPr>
        <p:spPr>
          <a:xfrm>
            <a:off x="6096000" y="3432815"/>
            <a:ext cx="6096000" cy="369332"/>
          </a:xfrm>
          <a:prstGeom prst="rect">
            <a:avLst/>
          </a:prstGeom>
        </p:spPr>
        <p:txBody>
          <a:bodyPr>
            <a:spAutoFit/>
          </a:bodyPr>
          <a:lstStyle/>
          <a:p>
            <a:r>
              <a:rPr lang="en-US" dirty="0">
                <a:latin typeface="+mj-lt"/>
              </a:rPr>
              <a:t>FDA oversight is </a:t>
            </a:r>
          </a:p>
        </p:txBody>
      </p:sp>
      <p:sp>
        <p:nvSpPr>
          <p:cNvPr id="6" name="Rectangle 5">
            <a:extLst>
              <a:ext uri="{FF2B5EF4-FFF2-40B4-BE49-F238E27FC236}">
                <a16:creationId xmlns:a16="http://schemas.microsoft.com/office/drawing/2014/main" id="{3A166CDB-00E9-5F4F-BD29-DEF2C9D7CCA2}"/>
              </a:ext>
            </a:extLst>
          </p:cNvPr>
          <p:cNvSpPr/>
          <p:nvPr/>
        </p:nvSpPr>
        <p:spPr>
          <a:xfrm>
            <a:off x="692504" y="2113946"/>
            <a:ext cx="772886" cy="217715"/>
          </a:xfrm>
          <a:prstGeom prst="rect">
            <a:avLst/>
          </a:prstGeom>
          <a:solidFill>
            <a:srgbClr val="246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A90315C-0768-B742-9124-90C42620377D}"/>
              </a:ext>
            </a:extLst>
          </p:cNvPr>
          <p:cNvSpPr/>
          <p:nvPr/>
        </p:nvSpPr>
        <p:spPr>
          <a:xfrm>
            <a:off x="692503" y="2389755"/>
            <a:ext cx="2353401" cy="217715"/>
          </a:xfrm>
          <a:prstGeom prst="rect">
            <a:avLst/>
          </a:prstGeom>
          <a:solidFill>
            <a:srgbClr val="8BB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F188E38-AD8E-2A4D-B05D-703C16FCC09F}"/>
              </a:ext>
            </a:extLst>
          </p:cNvPr>
          <p:cNvSpPr/>
          <p:nvPr/>
        </p:nvSpPr>
        <p:spPr>
          <a:xfrm>
            <a:off x="692503" y="2674531"/>
            <a:ext cx="2147815" cy="217715"/>
          </a:xfrm>
          <a:prstGeom prst="rect">
            <a:avLst/>
          </a:prstGeom>
          <a:solidFill>
            <a:srgbClr val="B9C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D1795F7-A77E-7C42-82E3-165EDECE0737}"/>
              </a:ext>
            </a:extLst>
          </p:cNvPr>
          <p:cNvSpPr txBox="1"/>
          <p:nvPr/>
        </p:nvSpPr>
        <p:spPr>
          <a:xfrm>
            <a:off x="609599" y="1107270"/>
            <a:ext cx="3402983" cy="307777"/>
          </a:xfrm>
          <a:prstGeom prst="rect">
            <a:avLst/>
          </a:prstGeom>
          <a:noFill/>
        </p:spPr>
        <p:txBody>
          <a:bodyPr wrap="none" rtlCol="0">
            <a:spAutoFit/>
          </a:bodyPr>
          <a:lstStyle/>
          <a:p>
            <a:r>
              <a:rPr lang="en-US" sz="1400" dirty="0">
                <a:latin typeface="+mj-lt"/>
              </a:rPr>
              <a:t>Marble, Dudgeon, Huang, et al., unpublished</a:t>
            </a:r>
          </a:p>
        </p:txBody>
      </p:sp>
      <p:sp>
        <p:nvSpPr>
          <p:cNvPr id="13" name="Rectangle 12">
            <a:extLst>
              <a:ext uri="{FF2B5EF4-FFF2-40B4-BE49-F238E27FC236}">
                <a16:creationId xmlns:a16="http://schemas.microsoft.com/office/drawing/2014/main" id="{7C18E655-C73A-7A41-ACC6-6D40C186523C}"/>
              </a:ext>
            </a:extLst>
          </p:cNvPr>
          <p:cNvSpPr/>
          <p:nvPr/>
        </p:nvSpPr>
        <p:spPr>
          <a:xfrm>
            <a:off x="3041165" y="2053197"/>
            <a:ext cx="6096000" cy="923330"/>
          </a:xfrm>
          <a:prstGeom prst="rect">
            <a:avLst/>
          </a:prstGeom>
        </p:spPr>
        <p:txBody>
          <a:bodyPr>
            <a:spAutoFit/>
          </a:bodyPr>
          <a:lstStyle/>
          <a:p>
            <a:r>
              <a:rPr lang="en-US" dirty="0">
                <a:latin typeface="+mj-lt"/>
              </a:rPr>
              <a:t>N=42   Respondents</a:t>
            </a:r>
          </a:p>
          <a:p>
            <a:r>
              <a:rPr lang="en-US" dirty="0">
                <a:latin typeface="+mj-lt"/>
              </a:rPr>
              <a:t>&gt;229    Papers</a:t>
            </a:r>
          </a:p>
          <a:p>
            <a:r>
              <a:rPr lang="en-US" dirty="0">
                <a:latin typeface="+mj-lt"/>
              </a:rPr>
              <a:t>&gt;211    Years experience</a:t>
            </a:r>
          </a:p>
        </p:txBody>
      </p:sp>
      <p:sp>
        <p:nvSpPr>
          <p:cNvPr id="14" name="Rectangle 13">
            <a:extLst>
              <a:ext uri="{FF2B5EF4-FFF2-40B4-BE49-F238E27FC236}">
                <a16:creationId xmlns:a16="http://schemas.microsoft.com/office/drawing/2014/main" id="{BF8EBC59-F0DE-554C-A608-DACB05D071A8}"/>
              </a:ext>
            </a:extLst>
          </p:cNvPr>
          <p:cNvSpPr/>
          <p:nvPr/>
        </p:nvSpPr>
        <p:spPr>
          <a:xfrm>
            <a:off x="7837671" y="3522361"/>
            <a:ext cx="877558" cy="217715"/>
          </a:xfrm>
          <a:prstGeom prst="rect">
            <a:avLst/>
          </a:prstGeom>
          <a:solidFill>
            <a:srgbClr val="B9C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193B90D-A188-014B-B2D7-F15794BFED96}"/>
              </a:ext>
            </a:extLst>
          </p:cNvPr>
          <p:cNvSpPr/>
          <p:nvPr/>
        </p:nvSpPr>
        <p:spPr>
          <a:xfrm>
            <a:off x="8744033" y="3522360"/>
            <a:ext cx="1318674" cy="217715"/>
          </a:xfrm>
          <a:prstGeom prst="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E8393CC-C000-3B42-B752-4F0D90E750CC}"/>
              </a:ext>
            </a:extLst>
          </p:cNvPr>
          <p:cNvSpPr/>
          <p:nvPr/>
        </p:nvSpPr>
        <p:spPr>
          <a:xfrm>
            <a:off x="10076449" y="3522360"/>
            <a:ext cx="1318674" cy="217715"/>
          </a:xfrm>
          <a:prstGeom prst="rect">
            <a:avLst/>
          </a:prstGeom>
          <a:solidFill>
            <a:srgbClr val="246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55496DC-4639-064B-A02A-CCC1216FFAD6}"/>
              </a:ext>
            </a:extLst>
          </p:cNvPr>
          <p:cNvSpPr/>
          <p:nvPr/>
        </p:nvSpPr>
        <p:spPr>
          <a:xfrm>
            <a:off x="8051198" y="3287241"/>
            <a:ext cx="450764" cy="276999"/>
          </a:xfrm>
          <a:prstGeom prst="rect">
            <a:avLst/>
          </a:prstGeom>
        </p:spPr>
        <p:txBody>
          <a:bodyPr wrap="none">
            <a:spAutoFit/>
          </a:bodyPr>
          <a:lstStyle/>
          <a:p>
            <a:r>
              <a:rPr lang="en-US" sz="1200" dirty="0">
                <a:latin typeface="+mj-lt"/>
              </a:rPr>
              <a:t>22%</a:t>
            </a:r>
          </a:p>
        </p:txBody>
      </p:sp>
      <p:sp>
        <p:nvSpPr>
          <p:cNvPr id="18" name="Rectangle 17">
            <a:extLst>
              <a:ext uri="{FF2B5EF4-FFF2-40B4-BE49-F238E27FC236}">
                <a16:creationId xmlns:a16="http://schemas.microsoft.com/office/drawing/2014/main" id="{B027ECE1-0B5C-3645-A339-FE367B318045}"/>
              </a:ext>
            </a:extLst>
          </p:cNvPr>
          <p:cNvSpPr/>
          <p:nvPr/>
        </p:nvSpPr>
        <p:spPr>
          <a:xfrm>
            <a:off x="7678049" y="3721578"/>
            <a:ext cx="1196803" cy="276999"/>
          </a:xfrm>
          <a:prstGeom prst="rect">
            <a:avLst/>
          </a:prstGeom>
        </p:spPr>
        <p:txBody>
          <a:bodyPr wrap="square">
            <a:spAutoFit/>
          </a:bodyPr>
          <a:lstStyle/>
          <a:p>
            <a:pPr algn="ctr"/>
            <a:r>
              <a:rPr lang="en-US" sz="1200" dirty="0">
                <a:latin typeface="+mj-lt"/>
              </a:rPr>
              <a:t>Too simple</a:t>
            </a:r>
          </a:p>
        </p:txBody>
      </p:sp>
      <p:sp>
        <p:nvSpPr>
          <p:cNvPr id="19" name="Rectangle 18">
            <a:extLst>
              <a:ext uri="{FF2B5EF4-FFF2-40B4-BE49-F238E27FC236}">
                <a16:creationId xmlns:a16="http://schemas.microsoft.com/office/drawing/2014/main" id="{0B8EF985-E784-7F40-A400-3039542246EB}"/>
              </a:ext>
            </a:extLst>
          </p:cNvPr>
          <p:cNvSpPr/>
          <p:nvPr/>
        </p:nvSpPr>
        <p:spPr>
          <a:xfrm>
            <a:off x="8796004" y="3721578"/>
            <a:ext cx="1196803" cy="276999"/>
          </a:xfrm>
          <a:prstGeom prst="rect">
            <a:avLst/>
          </a:prstGeom>
        </p:spPr>
        <p:txBody>
          <a:bodyPr wrap="square">
            <a:spAutoFit/>
          </a:bodyPr>
          <a:lstStyle/>
          <a:p>
            <a:pPr algn="ctr"/>
            <a:r>
              <a:rPr lang="en-US" sz="1200" dirty="0">
                <a:latin typeface="+mj-lt"/>
              </a:rPr>
              <a:t>Adequate</a:t>
            </a:r>
          </a:p>
        </p:txBody>
      </p:sp>
      <p:sp>
        <p:nvSpPr>
          <p:cNvPr id="20" name="Rectangle 19">
            <a:extLst>
              <a:ext uri="{FF2B5EF4-FFF2-40B4-BE49-F238E27FC236}">
                <a16:creationId xmlns:a16="http://schemas.microsoft.com/office/drawing/2014/main" id="{C45FBBBC-AB36-AA44-9E32-778D8C5DE863}"/>
              </a:ext>
            </a:extLst>
          </p:cNvPr>
          <p:cNvSpPr/>
          <p:nvPr/>
        </p:nvSpPr>
        <p:spPr>
          <a:xfrm>
            <a:off x="10137385" y="3721578"/>
            <a:ext cx="1196803" cy="276999"/>
          </a:xfrm>
          <a:prstGeom prst="rect">
            <a:avLst/>
          </a:prstGeom>
        </p:spPr>
        <p:txBody>
          <a:bodyPr wrap="square">
            <a:spAutoFit/>
          </a:bodyPr>
          <a:lstStyle/>
          <a:p>
            <a:pPr algn="ctr"/>
            <a:r>
              <a:rPr lang="en-US" sz="1200" dirty="0">
                <a:latin typeface="+mj-lt"/>
              </a:rPr>
              <a:t>Too complex</a:t>
            </a:r>
          </a:p>
        </p:txBody>
      </p:sp>
      <p:sp>
        <p:nvSpPr>
          <p:cNvPr id="21" name="Rectangle 20">
            <a:extLst>
              <a:ext uri="{FF2B5EF4-FFF2-40B4-BE49-F238E27FC236}">
                <a16:creationId xmlns:a16="http://schemas.microsoft.com/office/drawing/2014/main" id="{CAA313EC-40C6-284C-9B08-BA8076E5110F}"/>
              </a:ext>
            </a:extLst>
          </p:cNvPr>
          <p:cNvSpPr/>
          <p:nvPr/>
        </p:nvSpPr>
        <p:spPr>
          <a:xfrm>
            <a:off x="9169153" y="3287241"/>
            <a:ext cx="450764" cy="276999"/>
          </a:xfrm>
          <a:prstGeom prst="rect">
            <a:avLst/>
          </a:prstGeom>
        </p:spPr>
        <p:txBody>
          <a:bodyPr wrap="none">
            <a:spAutoFit/>
          </a:bodyPr>
          <a:lstStyle/>
          <a:p>
            <a:r>
              <a:rPr lang="en-US" sz="1200" dirty="0">
                <a:latin typeface="+mj-lt"/>
              </a:rPr>
              <a:t>39%</a:t>
            </a:r>
          </a:p>
        </p:txBody>
      </p:sp>
      <p:sp>
        <p:nvSpPr>
          <p:cNvPr id="22" name="Rectangle 21">
            <a:extLst>
              <a:ext uri="{FF2B5EF4-FFF2-40B4-BE49-F238E27FC236}">
                <a16:creationId xmlns:a16="http://schemas.microsoft.com/office/drawing/2014/main" id="{82ED1322-1000-3540-ABFA-0706C9B1D7E1}"/>
              </a:ext>
            </a:extLst>
          </p:cNvPr>
          <p:cNvSpPr/>
          <p:nvPr/>
        </p:nvSpPr>
        <p:spPr>
          <a:xfrm>
            <a:off x="10510534" y="3287241"/>
            <a:ext cx="450764" cy="276999"/>
          </a:xfrm>
          <a:prstGeom prst="rect">
            <a:avLst/>
          </a:prstGeom>
        </p:spPr>
        <p:txBody>
          <a:bodyPr wrap="none">
            <a:spAutoFit/>
          </a:bodyPr>
          <a:lstStyle/>
          <a:p>
            <a:r>
              <a:rPr lang="en-US" sz="1200" dirty="0">
                <a:latin typeface="+mj-lt"/>
              </a:rPr>
              <a:t>39%</a:t>
            </a:r>
          </a:p>
        </p:txBody>
      </p:sp>
      <p:sp>
        <p:nvSpPr>
          <p:cNvPr id="23" name="Rectangle 22">
            <a:extLst>
              <a:ext uri="{FF2B5EF4-FFF2-40B4-BE49-F238E27FC236}">
                <a16:creationId xmlns:a16="http://schemas.microsoft.com/office/drawing/2014/main" id="{426D4804-C1E8-DB4B-B4EA-E7DB5D136D19}"/>
              </a:ext>
            </a:extLst>
          </p:cNvPr>
          <p:cNvSpPr/>
          <p:nvPr/>
        </p:nvSpPr>
        <p:spPr>
          <a:xfrm>
            <a:off x="6096000" y="2146995"/>
            <a:ext cx="2417841" cy="369332"/>
          </a:xfrm>
          <a:prstGeom prst="rect">
            <a:avLst/>
          </a:prstGeom>
        </p:spPr>
        <p:txBody>
          <a:bodyPr wrap="none">
            <a:spAutoFit/>
          </a:bodyPr>
          <a:lstStyle/>
          <a:p>
            <a:r>
              <a:rPr lang="en-US" dirty="0">
                <a:latin typeface="+mj-lt"/>
              </a:rPr>
              <a:t>Familiar with the MDIC?</a:t>
            </a:r>
          </a:p>
        </p:txBody>
      </p:sp>
      <p:sp>
        <p:nvSpPr>
          <p:cNvPr id="24" name="Rectangle 23">
            <a:extLst>
              <a:ext uri="{FF2B5EF4-FFF2-40B4-BE49-F238E27FC236}">
                <a16:creationId xmlns:a16="http://schemas.microsoft.com/office/drawing/2014/main" id="{EA304FDA-E73B-6544-AD76-403B9A259E29}"/>
              </a:ext>
            </a:extLst>
          </p:cNvPr>
          <p:cNvSpPr/>
          <p:nvPr/>
        </p:nvSpPr>
        <p:spPr>
          <a:xfrm>
            <a:off x="6096000" y="2715811"/>
            <a:ext cx="2589812" cy="369332"/>
          </a:xfrm>
          <a:prstGeom prst="rect">
            <a:avLst/>
          </a:prstGeom>
        </p:spPr>
        <p:txBody>
          <a:bodyPr wrap="none">
            <a:spAutoFit/>
          </a:bodyPr>
          <a:lstStyle/>
          <a:p>
            <a:r>
              <a:rPr lang="en-US" dirty="0">
                <a:latin typeface="+mj-lt"/>
              </a:rPr>
              <a:t>Include patient advocacy?</a:t>
            </a:r>
          </a:p>
        </p:txBody>
      </p:sp>
      <p:sp>
        <p:nvSpPr>
          <p:cNvPr id="25" name="Rectangle 24">
            <a:extLst>
              <a:ext uri="{FF2B5EF4-FFF2-40B4-BE49-F238E27FC236}">
                <a16:creationId xmlns:a16="http://schemas.microsoft.com/office/drawing/2014/main" id="{E4114F6B-2054-7D44-AFDF-161F5517F2EF}"/>
              </a:ext>
            </a:extLst>
          </p:cNvPr>
          <p:cNvSpPr/>
          <p:nvPr/>
        </p:nvSpPr>
        <p:spPr>
          <a:xfrm>
            <a:off x="9380124" y="2831251"/>
            <a:ext cx="2068678" cy="217715"/>
          </a:xfrm>
          <a:prstGeom prst="rect">
            <a:avLst/>
          </a:prstGeom>
          <a:solidFill>
            <a:srgbClr val="2D8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84F7734-85D1-0E4C-BDF4-6C4AE4D6994B}"/>
              </a:ext>
            </a:extLst>
          </p:cNvPr>
          <p:cNvSpPr/>
          <p:nvPr/>
        </p:nvSpPr>
        <p:spPr>
          <a:xfrm>
            <a:off x="9813692" y="3013485"/>
            <a:ext cx="1196803" cy="276999"/>
          </a:xfrm>
          <a:prstGeom prst="rect">
            <a:avLst/>
          </a:prstGeom>
        </p:spPr>
        <p:txBody>
          <a:bodyPr wrap="square">
            <a:spAutoFit/>
          </a:bodyPr>
          <a:lstStyle/>
          <a:p>
            <a:pPr algn="ctr"/>
            <a:r>
              <a:rPr lang="en-US" sz="1200" b="1" dirty="0">
                <a:latin typeface="+mj-lt"/>
              </a:rPr>
              <a:t>Yes</a:t>
            </a:r>
            <a:endParaRPr lang="en-US" sz="1200" dirty="0">
              <a:latin typeface="+mj-lt"/>
            </a:endParaRPr>
          </a:p>
        </p:txBody>
      </p:sp>
      <p:sp>
        <p:nvSpPr>
          <p:cNvPr id="27" name="Rectangle 26">
            <a:extLst>
              <a:ext uri="{FF2B5EF4-FFF2-40B4-BE49-F238E27FC236}">
                <a16:creationId xmlns:a16="http://schemas.microsoft.com/office/drawing/2014/main" id="{6FD5E228-93DF-8545-9C2B-294A8626CBDB}"/>
              </a:ext>
            </a:extLst>
          </p:cNvPr>
          <p:cNvSpPr/>
          <p:nvPr/>
        </p:nvSpPr>
        <p:spPr>
          <a:xfrm>
            <a:off x="10194098" y="2588897"/>
            <a:ext cx="450764" cy="276999"/>
          </a:xfrm>
          <a:prstGeom prst="rect">
            <a:avLst/>
          </a:prstGeom>
        </p:spPr>
        <p:txBody>
          <a:bodyPr wrap="none">
            <a:spAutoFit/>
          </a:bodyPr>
          <a:lstStyle/>
          <a:p>
            <a:r>
              <a:rPr lang="en-US" sz="1200" dirty="0">
                <a:latin typeface="+mj-lt"/>
              </a:rPr>
              <a:t>80%</a:t>
            </a:r>
          </a:p>
        </p:txBody>
      </p:sp>
      <p:sp>
        <p:nvSpPr>
          <p:cNvPr id="28" name="Rectangle 27">
            <a:extLst>
              <a:ext uri="{FF2B5EF4-FFF2-40B4-BE49-F238E27FC236}">
                <a16:creationId xmlns:a16="http://schemas.microsoft.com/office/drawing/2014/main" id="{D91E4D10-8540-3345-9DD4-5F0523BA4AEF}"/>
              </a:ext>
            </a:extLst>
          </p:cNvPr>
          <p:cNvSpPr/>
          <p:nvPr/>
        </p:nvSpPr>
        <p:spPr>
          <a:xfrm>
            <a:off x="8747756" y="2831346"/>
            <a:ext cx="607858" cy="217715"/>
          </a:xfrm>
          <a:prstGeom prst="rect">
            <a:avLst/>
          </a:prstGeom>
          <a:solidFill>
            <a:srgbClr val="B9C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23EA61D-FE01-AE49-9C7E-E80A985D98BD}"/>
              </a:ext>
            </a:extLst>
          </p:cNvPr>
          <p:cNvSpPr/>
          <p:nvPr/>
        </p:nvSpPr>
        <p:spPr>
          <a:xfrm>
            <a:off x="8424063" y="3001536"/>
            <a:ext cx="1196803" cy="276999"/>
          </a:xfrm>
          <a:prstGeom prst="rect">
            <a:avLst/>
          </a:prstGeom>
        </p:spPr>
        <p:txBody>
          <a:bodyPr wrap="square">
            <a:spAutoFit/>
          </a:bodyPr>
          <a:lstStyle/>
          <a:p>
            <a:pPr algn="ctr"/>
            <a:r>
              <a:rPr lang="en-US" sz="1200" b="1" dirty="0">
                <a:latin typeface="+mj-lt"/>
              </a:rPr>
              <a:t>No</a:t>
            </a:r>
            <a:endParaRPr lang="en-US" sz="1200" dirty="0">
              <a:latin typeface="+mj-lt"/>
            </a:endParaRPr>
          </a:p>
        </p:txBody>
      </p:sp>
      <p:sp>
        <p:nvSpPr>
          <p:cNvPr id="30" name="Rectangle 29">
            <a:extLst>
              <a:ext uri="{FF2B5EF4-FFF2-40B4-BE49-F238E27FC236}">
                <a16:creationId xmlns:a16="http://schemas.microsoft.com/office/drawing/2014/main" id="{22D33F1E-7762-6340-A699-029D6FDAA1FA}"/>
              </a:ext>
            </a:extLst>
          </p:cNvPr>
          <p:cNvSpPr/>
          <p:nvPr/>
        </p:nvSpPr>
        <p:spPr>
          <a:xfrm>
            <a:off x="8827749" y="2588897"/>
            <a:ext cx="450764" cy="276999"/>
          </a:xfrm>
          <a:prstGeom prst="rect">
            <a:avLst/>
          </a:prstGeom>
        </p:spPr>
        <p:txBody>
          <a:bodyPr wrap="none">
            <a:spAutoFit/>
          </a:bodyPr>
          <a:lstStyle/>
          <a:p>
            <a:r>
              <a:rPr lang="en-US" sz="1200" dirty="0">
                <a:latin typeface="+mj-lt"/>
              </a:rPr>
              <a:t>20%</a:t>
            </a:r>
          </a:p>
        </p:txBody>
      </p:sp>
      <p:sp>
        <p:nvSpPr>
          <p:cNvPr id="31" name="Rectangle 30">
            <a:extLst>
              <a:ext uri="{FF2B5EF4-FFF2-40B4-BE49-F238E27FC236}">
                <a16:creationId xmlns:a16="http://schemas.microsoft.com/office/drawing/2014/main" id="{FE05D87D-AD17-AC4A-951C-1D51DDB253C5}"/>
              </a:ext>
            </a:extLst>
          </p:cNvPr>
          <p:cNvSpPr/>
          <p:nvPr/>
        </p:nvSpPr>
        <p:spPr>
          <a:xfrm>
            <a:off x="9643776" y="2192390"/>
            <a:ext cx="1805026" cy="217715"/>
          </a:xfrm>
          <a:prstGeom prst="rect">
            <a:avLst/>
          </a:prstGeom>
          <a:solidFill>
            <a:srgbClr val="2D80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D3E76367-1E4E-8349-A4EC-3799400F6CE6}"/>
              </a:ext>
            </a:extLst>
          </p:cNvPr>
          <p:cNvSpPr/>
          <p:nvPr/>
        </p:nvSpPr>
        <p:spPr>
          <a:xfrm>
            <a:off x="9789182" y="2374624"/>
            <a:ext cx="1196803" cy="276999"/>
          </a:xfrm>
          <a:prstGeom prst="rect">
            <a:avLst/>
          </a:prstGeom>
        </p:spPr>
        <p:txBody>
          <a:bodyPr wrap="square">
            <a:spAutoFit/>
          </a:bodyPr>
          <a:lstStyle/>
          <a:p>
            <a:pPr algn="ctr"/>
            <a:r>
              <a:rPr lang="en-US" sz="1200" b="1" dirty="0">
                <a:latin typeface="+mj-lt"/>
              </a:rPr>
              <a:t>Yes</a:t>
            </a:r>
            <a:endParaRPr lang="en-US" sz="1200" dirty="0">
              <a:latin typeface="+mj-lt"/>
            </a:endParaRPr>
          </a:p>
        </p:txBody>
      </p:sp>
      <p:sp>
        <p:nvSpPr>
          <p:cNvPr id="33" name="Rectangle 32">
            <a:extLst>
              <a:ext uri="{FF2B5EF4-FFF2-40B4-BE49-F238E27FC236}">
                <a16:creationId xmlns:a16="http://schemas.microsoft.com/office/drawing/2014/main" id="{2F08A626-A12D-E743-96C1-1538F85BDFCF}"/>
              </a:ext>
            </a:extLst>
          </p:cNvPr>
          <p:cNvSpPr/>
          <p:nvPr/>
        </p:nvSpPr>
        <p:spPr>
          <a:xfrm>
            <a:off x="10169588" y="1950036"/>
            <a:ext cx="450764" cy="276999"/>
          </a:xfrm>
          <a:prstGeom prst="rect">
            <a:avLst/>
          </a:prstGeom>
        </p:spPr>
        <p:txBody>
          <a:bodyPr wrap="none">
            <a:spAutoFit/>
          </a:bodyPr>
          <a:lstStyle/>
          <a:p>
            <a:r>
              <a:rPr lang="en-US" sz="1200" dirty="0">
                <a:latin typeface="+mj-lt"/>
              </a:rPr>
              <a:t>62%</a:t>
            </a:r>
          </a:p>
        </p:txBody>
      </p:sp>
      <p:sp>
        <p:nvSpPr>
          <p:cNvPr id="34" name="Rectangle 33">
            <a:extLst>
              <a:ext uri="{FF2B5EF4-FFF2-40B4-BE49-F238E27FC236}">
                <a16:creationId xmlns:a16="http://schemas.microsoft.com/office/drawing/2014/main" id="{BBC35325-0FB9-2D40-A716-420B7BC8C86A}"/>
              </a:ext>
            </a:extLst>
          </p:cNvPr>
          <p:cNvSpPr/>
          <p:nvPr/>
        </p:nvSpPr>
        <p:spPr>
          <a:xfrm>
            <a:off x="8723245" y="2192485"/>
            <a:ext cx="896671" cy="217715"/>
          </a:xfrm>
          <a:prstGeom prst="rect">
            <a:avLst/>
          </a:prstGeom>
          <a:solidFill>
            <a:srgbClr val="B9C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CB3265B-AAEC-2D49-AA6C-FA56D494E2FF}"/>
              </a:ext>
            </a:extLst>
          </p:cNvPr>
          <p:cNvSpPr/>
          <p:nvPr/>
        </p:nvSpPr>
        <p:spPr>
          <a:xfrm>
            <a:off x="8522922" y="2362675"/>
            <a:ext cx="1196803" cy="276999"/>
          </a:xfrm>
          <a:prstGeom prst="rect">
            <a:avLst/>
          </a:prstGeom>
        </p:spPr>
        <p:txBody>
          <a:bodyPr wrap="square">
            <a:spAutoFit/>
          </a:bodyPr>
          <a:lstStyle/>
          <a:p>
            <a:pPr algn="ctr"/>
            <a:r>
              <a:rPr lang="en-US" sz="1200" b="1" dirty="0">
                <a:latin typeface="+mj-lt"/>
              </a:rPr>
              <a:t>No</a:t>
            </a:r>
            <a:endParaRPr lang="en-US" sz="1200" dirty="0">
              <a:latin typeface="+mj-lt"/>
            </a:endParaRPr>
          </a:p>
        </p:txBody>
      </p:sp>
      <p:sp>
        <p:nvSpPr>
          <p:cNvPr id="36" name="Rectangle 35">
            <a:extLst>
              <a:ext uri="{FF2B5EF4-FFF2-40B4-BE49-F238E27FC236}">
                <a16:creationId xmlns:a16="http://schemas.microsoft.com/office/drawing/2014/main" id="{A38F7917-FA44-4F40-A4A4-729864D01F98}"/>
              </a:ext>
            </a:extLst>
          </p:cNvPr>
          <p:cNvSpPr/>
          <p:nvPr/>
        </p:nvSpPr>
        <p:spPr>
          <a:xfrm>
            <a:off x="8933865" y="1950036"/>
            <a:ext cx="450764" cy="276999"/>
          </a:xfrm>
          <a:prstGeom prst="rect">
            <a:avLst/>
          </a:prstGeom>
        </p:spPr>
        <p:txBody>
          <a:bodyPr wrap="none">
            <a:spAutoFit/>
          </a:bodyPr>
          <a:lstStyle/>
          <a:p>
            <a:r>
              <a:rPr lang="en-US" sz="1200" dirty="0">
                <a:latin typeface="+mj-lt"/>
              </a:rPr>
              <a:t>38%</a:t>
            </a:r>
          </a:p>
        </p:txBody>
      </p:sp>
      <p:sp>
        <p:nvSpPr>
          <p:cNvPr id="37" name="TextBox 36">
            <a:extLst>
              <a:ext uri="{FF2B5EF4-FFF2-40B4-BE49-F238E27FC236}">
                <a16:creationId xmlns:a16="http://schemas.microsoft.com/office/drawing/2014/main" id="{050FDF25-3BBE-A34C-A005-A26A2B7301A6}"/>
              </a:ext>
            </a:extLst>
          </p:cNvPr>
          <p:cNvSpPr txBox="1"/>
          <p:nvPr/>
        </p:nvSpPr>
        <p:spPr>
          <a:xfrm>
            <a:off x="609598" y="1606641"/>
            <a:ext cx="1723549" cy="369332"/>
          </a:xfrm>
          <a:prstGeom prst="rect">
            <a:avLst/>
          </a:prstGeom>
          <a:noFill/>
        </p:spPr>
        <p:txBody>
          <a:bodyPr wrap="none" rtlCol="0">
            <a:spAutoFit/>
          </a:bodyPr>
          <a:lstStyle/>
          <a:p>
            <a:r>
              <a:rPr lang="en-US" dirty="0">
                <a:latin typeface="+mj-lt"/>
              </a:rPr>
              <a:t>DEMOGRAPHICS</a:t>
            </a:r>
          </a:p>
        </p:txBody>
      </p:sp>
      <p:sp>
        <p:nvSpPr>
          <p:cNvPr id="38" name="TextBox 37">
            <a:extLst>
              <a:ext uri="{FF2B5EF4-FFF2-40B4-BE49-F238E27FC236}">
                <a16:creationId xmlns:a16="http://schemas.microsoft.com/office/drawing/2014/main" id="{C6E4A0F8-62C8-ED42-B396-F608F62052A1}"/>
              </a:ext>
            </a:extLst>
          </p:cNvPr>
          <p:cNvSpPr txBox="1"/>
          <p:nvPr/>
        </p:nvSpPr>
        <p:spPr>
          <a:xfrm>
            <a:off x="6096000" y="1625973"/>
            <a:ext cx="2219710" cy="369332"/>
          </a:xfrm>
          <a:prstGeom prst="rect">
            <a:avLst/>
          </a:prstGeom>
          <a:noFill/>
        </p:spPr>
        <p:txBody>
          <a:bodyPr wrap="none" rtlCol="0">
            <a:spAutoFit/>
          </a:bodyPr>
          <a:lstStyle/>
          <a:p>
            <a:r>
              <a:rPr lang="en-US" dirty="0">
                <a:latin typeface="+mj-lt"/>
              </a:rPr>
              <a:t>SELECTED RESPONSES</a:t>
            </a:r>
          </a:p>
        </p:txBody>
      </p:sp>
      <p:sp>
        <p:nvSpPr>
          <p:cNvPr id="39" name="Rectangle 38">
            <a:extLst>
              <a:ext uri="{FF2B5EF4-FFF2-40B4-BE49-F238E27FC236}">
                <a16:creationId xmlns:a16="http://schemas.microsoft.com/office/drawing/2014/main" id="{B3493A64-7892-4C4E-BBBD-7BB6F2CBE110}"/>
              </a:ext>
            </a:extLst>
          </p:cNvPr>
          <p:cNvSpPr/>
          <p:nvPr/>
        </p:nvSpPr>
        <p:spPr>
          <a:xfrm>
            <a:off x="6114465" y="4675622"/>
            <a:ext cx="1944378" cy="369332"/>
          </a:xfrm>
          <a:prstGeom prst="rect">
            <a:avLst/>
          </a:prstGeom>
        </p:spPr>
        <p:txBody>
          <a:bodyPr wrap="none">
            <a:spAutoFit/>
          </a:bodyPr>
          <a:lstStyle/>
          <a:p>
            <a:r>
              <a:rPr lang="en-US" dirty="0">
                <a:latin typeface="+mj-lt"/>
              </a:rPr>
              <a:t>…slide generation?</a:t>
            </a:r>
          </a:p>
        </p:txBody>
      </p:sp>
      <p:sp>
        <p:nvSpPr>
          <p:cNvPr id="40" name="Rectangle 39">
            <a:extLst>
              <a:ext uri="{FF2B5EF4-FFF2-40B4-BE49-F238E27FC236}">
                <a16:creationId xmlns:a16="http://schemas.microsoft.com/office/drawing/2014/main" id="{2035A315-CD47-8B45-BA27-0004ECC10A0D}"/>
              </a:ext>
            </a:extLst>
          </p:cNvPr>
          <p:cNvSpPr/>
          <p:nvPr/>
        </p:nvSpPr>
        <p:spPr>
          <a:xfrm>
            <a:off x="9662241" y="4721017"/>
            <a:ext cx="1805026" cy="217715"/>
          </a:xfrm>
          <a:prstGeom prst="rect">
            <a:avLst/>
          </a:prstGeom>
          <a:solidFill>
            <a:srgbClr val="2D8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DE4B21E-39B1-AB48-A427-C2166DBAAC9E}"/>
              </a:ext>
            </a:extLst>
          </p:cNvPr>
          <p:cNvSpPr/>
          <p:nvPr/>
        </p:nvSpPr>
        <p:spPr>
          <a:xfrm>
            <a:off x="9807647" y="4903251"/>
            <a:ext cx="1196803" cy="276999"/>
          </a:xfrm>
          <a:prstGeom prst="rect">
            <a:avLst/>
          </a:prstGeom>
        </p:spPr>
        <p:txBody>
          <a:bodyPr wrap="square">
            <a:spAutoFit/>
          </a:bodyPr>
          <a:lstStyle/>
          <a:p>
            <a:pPr algn="ctr"/>
            <a:r>
              <a:rPr lang="en-US" sz="1200" b="1" dirty="0">
                <a:latin typeface="+mj-lt"/>
              </a:rPr>
              <a:t>Yes</a:t>
            </a:r>
            <a:endParaRPr lang="en-US" sz="1200" dirty="0">
              <a:latin typeface="+mj-lt"/>
            </a:endParaRPr>
          </a:p>
        </p:txBody>
      </p:sp>
      <p:sp>
        <p:nvSpPr>
          <p:cNvPr id="42" name="Rectangle 41">
            <a:extLst>
              <a:ext uri="{FF2B5EF4-FFF2-40B4-BE49-F238E27FC236}">
                <a16:creationId xmlns:a16="http://schemas.microsoft.com/office/drawing/2014/main" id="{203716F0-114F-594D-B4D7-5544AE72B70B}"/>
              </a:ext>
            </a:extLst>
          </p:cNvPr>
          <p:cNvSpPr/>
          <p:nvPr/>
        </p:nvSpPr>
        <p:spPr>
          <a:xfrm>
            <a:off x="10188053" y="4490539"/>
            <a:ext cx="450764" cy="276999"/>
          </a:xfrm>
          <a:prstGeom prst="rect">
            <a:avLst/>
          </a:prstGeom>
        </p:spPr>
        <p:txBody>
          <a:bodyPr wrap="none">
            <a:spAutoFit/>
          </a:bodyPr>
          <a:lstStyle/>
          <a:p>
            <a:r>
              <a:rPr lang="en-US" sz="1200" dirty="0">
                <a:latin typeface="+mj-lt"/>
              </a:rPr>
              <a:t>68%</a:t>
            </a:r>
          </a:p>
        </p:txBody>
      </p:sp>
      <p:sp>
        <p:nvSpPr>
          <p:cNvPr id="43" name="Rectangle 42">
            <a:extLst>
              <a:ext uri="{FF2B5EF4-FFF2-40B4-BE49-F238E27FC236}">
                <a16:creationId xmlns:a16="http://schemas.microsoft.com/office/drawing/2014/main" id="{9A12FA8F-F94B-5242-829D-8FE505AAAA92}"/>
              </a:ext>
            </a:extLst>
          </p:cNvPr>
          <p:cNvSpPr/>
          <p:nvPr/>
        </p:nvSpPr>
        <p:spPr>
          <a:xfrm>
            <a:off x="8741710" y="4721112"/>
            <a:ext cx="896671" cy="217715"/>
          </a:xfrm>
          <a:prstGeom prst="rect">
            <a:avLst/>
          </a:prstGeom>
          <a:solidFill>
            <a:srgbClr val="B9C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BEE974F8-9EA7-0E49-8A36-5E5607128700}"/>
              </a:ext>
            </a:extLst>
          </p:cNvPr>
          <p:cNvSpPr/>
          <p:nvPr/>
        </p:nvSpPr>
        <p:spPr>
          <a:xfrm>
            <a:off x="8541387" y="4891302"/>
            <a:ext cx="1196803" cy="276999"/>
          </a:xfrm>
          <a:prstGeom prst="rect">
            <a:avLst/>
          </a:prstGeom>
        </p:spPr>
        <p:txBody>
          <a:bodyPr wrap="square">
            <a:spAutoFit/>
          </a:bodyPr>
          <a:lstStyle/>
          <a:p>
            <a:pPr algn="ctr"/>
            <a:r>
              <a:rPr lang="en-US" sz="1200" b="1" dirty="0">
                <a:latin typeface="+mj-lt"/>
              </a:rPr>
              <a:t>No</a:t>
            </a:r>
            <a:endParaRPr lang="en-US" sz="1200" dirty="0">
              <a:latin typeface="+mj-lt"/>
            </a:endParaRPr>
          </a:p>
        </p:txBody>
      </p:sp>
      <p:sp>
        <p:nvSpPr>
          <p:cNvPr id="45" name="Rectangle 44">
            <a:extLst>
              <a:ext uri="{FF2B5EF4-FFF2-40B4-BE49-F238E27FC236}">
                <a16:creationId xmlns:a16="http://schemas.microsoft.com/office/drawing/2014/main" id="{3B1E0F77-DC53-0141-8C0E-341FE9CC47CA}"/>
              </a:ext>
            </a:extLst>
          </p:cNvPr>
          <p:cNvSpPr/>
          <p:nvPr/>
        </p:nvSpPr>
        <p:spPr>
          <a:xfrm>
            <a:off x="8952330" y="4490539"/>
            <a:ext cx="450764" cy="276999"/>
          </a:xfrm>
          <a:prstGeom prst="rect">
            <a:avLst/>
          </a:prstGeom>
        </p:spPr>
        <p:txBody>
          <a:bodyPr wrap="none">
            <a:spAutoFit/>
          </a:bodyPr>
          <a:lstStyle/>
          <a:p>
            <a:r>
              <a:rPr lang="en-US" sz="1200" dirty="0">
                <a:latin typeface="+mj-lt"/>
              </a:rPr>
              <a:t>32%</a:t>
            </a:r>
          </a:p>
        </p:txBody>
      </p:sp>
      <p:sp>
        <p:nvSpPr>
          <p:cNvPr id="46" name="Rectangle 45">
            <a:extLst>
              <a:ext uri="{FF2B5EF4-FFF2-40B4-BE49-F238E27FC236}">
                <a16:creationId xmlns:a16="http://schemas.microsoft.com/office/drawing/2014/main" id="{B45CD61E-C90A-D547-8F1F-0A437E4A5358}"/>
              </a:ext>
            </a:extLst>
          </p:cNvPr>
          <p:cNvSpPr/>
          <p:nvPr/>
        </p:nvSpPr>
        <p:spPr>
          <a:xfrm>
            <a:off x="6114465" y="5325716"/>
            <a:ext cx="2107308" cy="369332"/>
          </a:xfrm>
          <a:prstGeom prst="rect">
            <a:avLst/>
          </a:prstGeom>
        </p:spPr>
        <p:txBody>
          <a:bodyPr wrap="none">
            <a:spAutoFit/>
          </a:bodyPr>
          <a:lstStyle/>
          <a:p>
            <a:r>
              <a:rPr lang="en-US" dirty="0">
                <a:latin typeface="+mj-lt"/>
              </a:rPr>
              <a:t>…metadata capture?</a:t>
            </a:r>
          </a:p>
        </p:txBody>
      </p:sp>
      <p:sp>
        <p:nvSpPr>
          <p:cNvPr id="47" name="Rectangle 46">
            <a:extLst>
              <a:ext uri="{FF2B5EF4-FFF2-40B4-BE49-F238E27FC236}">
                <a16:creationId xmlns:a16="http://schemas.microsoft.com/office/drawing/2014/main" id="{9B3DE8E0-0B52-0E41-81AA-A43E6DBB2B9A}"/>
              </a:ext>
            </a:extLst>
          </p:cNvPr>
          <p:cNvSpPr/>
          <p:nvPr/>
        </p:nvSpPr>
        <p:spPr>
          <a:xfrm>
            <a:off x="9468255" y="5371111"/>
            <a:ext cx="1999011" cy="217715"/>
          </a:xfrm>
          <a:prstGeom prst="rect">
            <a:avLst/>
          </a:prstGeom>
          <a:solidFill>
            <a:srgbClr val="2D8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D874B0F-1900-B140-9C4C-B4C81D698DD5}"/>
              </a:ext>
            </a:extLst>
          </p:cNvPr>
          <p:cNvSpPr/>
          <p:nvPr/>
        </p:nvSpPr>
        <p:spPr>
          <a:xfrm>
            <a:off x="9807647" y="5553345"/>
            <a:ext cx="1196803" cy="276999"/>
          </a:xfrm>
          <a:prstGeom prst="rect">
            <a:avLst/>
          </a:prstGeom>
        </p:spPr>
        <p:txBody>
          <a:bodyPr wrap="square">
            <a:spAutoFit/>
          </a:bodyPr>
          <a:lstStyle/>
          <a:p>
            <a:pPr algn="ctr"/>
            <a:r>
              <a:rPr lang="en-US" sz="1200" b="1" dirty="0">
                <a:latin typeface="+mj-lt"/>
              </a:rPr>
              <a:t>Yes</a:t>
            </a:r>
            <a:endParaRPr lang="en-US" sz="1200" dirty="0">
              <a:latin typeface="+mj-lt"/>
            </a:endParaRPr>
          </a:p>
        </p:txBody>
      </p:sp>
      <p:sp>
        <p:nvSpPr>
          <p:cNvPr id="49" name="Rectangle 48">
            <a:extLst>
              <a:ext uri="{FF2B5EF4-FFF2-40B4-BE49-F238E27FC236}">
                <a16:creationId xmlns:a16="http://schemas.microsoft.com/office/drawing/2014/main" id="{FDD9EB01-FDC9-CD4C-91AA-C449BE02B1E6}"/>
              </a:ext>
            </a:extLst>
          </p:cNvPr>
          <p:cNvSpPr/>
          <p:nvPr/>
        </p:nvSpPr>
        <p:spPr>
          <a:xfrm>
            <a:off x="10188053" y="5128757"/>
            <a:ext cx="450764" cy="276999"/>
          </a:xfrm>
          <a:prstGeom prst="rect">
            <a:avLst/>
          </a:prstGeom>
        </p:spPr>
        <p:txBody>
          <a:bodyPr wrap="none">
            <a:spAutoFit/>
          </a:bodyPr>
          <a:lstStyle/>
          <a:p>
            <a:r>
              <a:rPr lang="en-US" sz="1200" dirty="0">
                <a:latin typeface="+mj-lt"/>
              </a:rPr>
              <a:t>75%</a:t>
            </a:r>
          </a:p>
        </p:txBody>
      </p:sp>
      <p:sp>
        <p:nvSpPr>
          <p:cNvPr id="50" name="Rectangle 49">
            <a:extLst>
              <a:ext uri="{FF2B5EF4-FFF2-40B4-BE49-F238E27FC236}">
                <a16:creationId xmlns:a16="http://schemas.microsoft.com/office/drawing/2014/main" id="{FAFFB608-0664-5449-9F8C-1B1106E8E446}"/>
              </a:ext>
            </a:extLst>
          </p:cNvPr>
          <p:cNvSpPr/>
          <p:nvPr/>
        </p:nvSpPr>
        <p:spPr>
          <a:xfrm>
            <a:off x="8741711" y="5371206"/>
            <a:ext cx="700304" cy="217715"/>
          </a:xfrm>
          <a:prstGeom prst="rect">
            <a:avLst/>
          </a:prstGeom>
          <a:solidFill>
            <a:srgbClr val="B9C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04F57294-FB1A-C546-A5CE-86CB603CCBC5}"/>
              </a:ext>
            </a:extLst>
          </p:cNvPr>
          <p:cNvSpPr/>
          <p:nvPr/>
        </p:nvSpPr>
        <p:spPr>
          <a:xfrm>
            <a:off x="8541387" y="5541396"/>
            <a:ext cx="1196803" cy="276999"/>
          </a:xfrm>
          <a:prstGeom prst="rect">
            <a:avLst/>
          </a:prstGeom>
        </p:spPr>
        <p:txBody>
          <a:bodyPr wrap="square">
            <a:spAutoFit/>
          </a:bodyPr>
          <a:lstStyle/>
          <a:p>
            <a:pPr algn="ctr"/>
            <a:r>
              <a:rPr lang="en-US" sz="1200" b="1" dirty="0">
                <a:latin typeface="+mj-lt"/>
              </a:rPr>
              <a:t>No</a:t>
            </a:r>
            <a:endParaRPr lang="en-US" sz="1200" dirty="0">
              <a:latin typeface="+mj-lt"/>
            </a:endParaRPr>
          </a:p>
        </p:txBody>
      </p:sp>
      <p:sp>
        <p:nvSpPr>
          <p:cNvPr id="52" name="Rectangle 51">
            <a:extLst>
              <a:ext uri="{FF2B5EF4-FFF2-40B4-BE49-F238E27FC236}">
                <a16:creationId xmlns:a16="http://schemas.microsoft.com/office/drawing/2014/main" id="{0200C0FD-4E39-6443-9888-724E0212A15E}"/>
              </a:ext>
            </a:extLst>
          </p:cNvPr>
          <p:cNvSpPr/>
          <p:nvPr/>
        </p:nvSpPr>
        <p:spPr>
          <a:xfrm>
            <a:off x="8952330" y="5128757"/>
            <a:ext cx="450764" cy="276999"/>
          </a:xfrm>
          <a:prstGeom prst="rect">
            <a:avLst/>
          </a:prstGeom>
        </p:spPr>
        <p:txBody>
          <a:bodyPr wrap="none">
            <a:spAutoFit/>
          </a:bodyPr>
          <a:lstStyle/>
          <a:p>
            <a:r>
              <a:rPr lang="en-US" sz="1200" dirty="0">
                <a:latin typeface="+mj-lt"/>
              </a:rPr>
              <a:t>25%</a:t>
            </a:r>
          </a:p>
        </p:txBody>
      </p:sp>
      <p:sp>
        <p:nvSpPr>
          <p:cNvPr id="53" name="Rectangle 52">
            <a:extLst>
              <a:ext uri="{FF2B5EF4-FFF2-40B4-BE49-F238E27FC236}">
                <a16:creationId xmlns:a16="http://schemas.microsoft.com/office/drawing/2014/main" id="{6E7AB640-47B7-2145-8449-F2734B633931}"/>
              </a:ext>
            </a:extLst>
          </p:cNvPr>
          <p:cNvSpPr/>
          <p:nvPr/>
        </p:nvSpPr>
        <p:spPr>
          <a:xfrm>
            <a:off x="6087420" y="4156245"/>
            <a:ext cx="2306209" cy="369332"/>
          </a:xfrm>
          <a:prstGeom prst="rect">
            <a:avLst/>
          </a:prstGeom>
        </p:spPr>
        <p:txBody>
          <a:bodyPr wrap="none">
            <a:spAutoFit/>
          </a:bodyPr>
          <a:lstStyle/>
          <a:p>
            <a:r>
              <a:rPr lang="en-US" dirty="0">
                <a:latin typeface="+mj-lt"/>
              </a:rPr>
              <a:t>Should focus include….</a:t>
            </a:r>
          </a:p>
        </p:txBody>
      </p:sp>
      <p:sp>
        <p:nvSpPr>
          <p:cNvPr id="62" name="Rectangle 61">
            <a:extLst>
              <a:ext uri="{FF2B5EF4-FFF2-40B4-BE49-F238E27FC236}">
                <a16:creationId xmlns:a16="http://schemas.microsoft.com/office/drawing/2014/main" id="{1D126EB8-447E-B047-BDE7-0B52BC1409BD}"/>
              </a:ext>
            </a:extLst>
          </p:cNvPr>
          <p:cNvSpPr/>
          <p:nvPr/>
        </p:nvSpPr>
        <p:spPr>
          <a:xfrm>
            <a:off x="553484" y="4070552"/>
            <a:ext cx="5485696" cy="1848977"/>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descr="A close up of a logo&#10;&#10;Description automatically generated">
            <a:extLst>
              <a:ext uri="{FF2B5EF4-FFF2-40B4-BE49-F238E27FC236}">
                <a16:creationId xmlns:a16="http://schemas.microsoft.com/office/drawing/2014/main" id="{178F3058-B998-4C4A-8B86-F8D3A7E670A7}"/>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20330112">
            <a:off x="2726798" y="4656077"/>
            <a:ext cx="1260856" cy="1140437"/>
          </a:xfrm>
          <a:prstGeom prst="rect">
            <a:avLst/>
          </a:prstGeom>
        </p:spPr>
      </p:pic>
      <p:sp>
        <p:nvSpPr>
          <p:cNvPr id="65" name="Rectangle 64">
            <a:extLst>
              <a:ext uri="{FF2B5EF4-FFF2-40B4-BE49-F238E27FC236}">
                <a16:creationId xmlns:a16="http://schemas.microsoft.com/office/drawing/2014/main" id="{72910352-A740-794A-9AD5-CBF40AA28D54}"/>
              </a:ext>
            </a:extLst>
          </p:cNvPr>
          <p:cNvSpPr/>
          <p:nvPr/>
        </p:nvSpPr>
        <p:spPr>
          <a:xfrm>
            <a:off x="627631" y="4196931"/>
            <a:ext cx="2017540" cy="369332"/>
          </a:xfrm>
          <a:prstGeom prst="rect">
            <a:avLst/>
          </a:prstGeom>
        </p:spPr>
        <p:txBody>
          <a:bodyPr wrap="none">
            <a:spAutoFit/>
          </a:bodyPr>
          <a:lstStyle/>
          <a:p>
            <a:r>
              <a:rPr lang="en-US" dirty="0">
                <a:latin typeface="+mj-lt"/>
              </a:rPr>
              <a:t>Self-assigned sector</a:t>
            </a:r>
          </a:p>
        </p:txBody>
      </p:sp>
      <p:sp>
        <p:nvSpPr>
          <p:cNvPr id="66" name="Rectangle 65">
            <a:extLst>
              <a:ext uri="{FF2B5EF4-FFF2-40B4-BE49-F238E27FC236}">
                <a16:creationId xmlns:a16="http://schemas.microsoft.com/office/drawing/2014/main" id="{1FC42D22-0EB8-F249-8A1E-DF5E86FEB9D1}"/>
              </a:ext>
            </a:extLst>
          </p:cNvPr>
          <p:cNvSpPr/>
          <p:nvPr/>
        </p:nvSpPr>
        <p:spPr>
          <a:xfrm>
            <a:off x="4116854" y="4628512"/>
            <a:ext cx="1124347" cy="307777"/>
          </a:xfrm>
          <a:prstGeom prst="rect">
            <a:avLst/>
          </a:prstGeom>
        </p:spPr>
        <p:txBody>
          <a:bodyPr wrap="none">
            <a:spAutoFit/>
          </a:bodyPr>
          <a:lstStyle/>
          <a:p>
            <a:r>
              <a:rPr lang="en-US" sz="1400" dirty="0">
                <a:latin typeface="+mj-lt"/>
              </a:rPr>
              <a:t>Industry 50%</a:t>
            </a:r>
          </a:p>
        </p:txBody>
      </p:sp>
      <p:sp>
        <p:nvSpPr>
          <p:cNvPr id="67" name="Rectangle 66">
            <a:extLst>
              <a:ext uri="{FF2B5EF4-FFF2-40B4-BE49-F238E27FC236}">
                <a16:creationId xmlns:a16="http://schemas.microsoft.com/office/drawing/2014/main" id="{93EE4B10-9337-2047-A8B5-2767C4B8BE65}"/>
              </a:ext>
            </a:extLst>
          </p:cNvPr>
          <p:cNvSpPr/>
          <p:nvPr/>
        </p:nvSpPr>
        <p:spPr>
          <a:xfrm>
            <a:off x="1694392" y="4600830"/>
            <a:ext cx="862737" cy="307777"/>
          </a:xfrm>
          <a:prstGeom prst="rect">
            <a:avLst/>
          </a:prstGeom>
        </p:spPr>
        <p:txBody>
          <a:bodyPr wrap="none">
            <a:spAutoFit/>
          </a:bodyPr>
          <a:lstStyle/>
          <a:p>
            <a:r>
              <a:rPr lang="en-US" sz="1400" dirty="0">
                <a:latin typeface="+mj-lt"/>
              </a:rPr>
              <a:t>Other 6%</a:t>
            </a:r>
          </a:p>
        </p:txBody>
      </p:sp>
      <p:sp>
        <p:nvSpPr>
          <p:cNvPr id="68" name="Rectangle 67">
            <a:extLst>
              <a:ext uri="{FF2B5EF4-FFF2-40B4-BE49-F238E27FC236}">
                <a16:creationId xmlns:a16="http://schemas.microsoft.com/office/drawing/2014/main" id="{3BD27062-8AF0-E14D-B982-DFAC665A4F98}"/>
              </a:ext>
            </a:extLst>
          </p:cNvPr>
          <p:cNvSpPr/>
          <p:nvPr/>
        </p:nvSpPr>
        <p:spPr>
          <a:xfrm>
            <a:off x="1167865" y="4871497"/>
            <a:ext cx="1348895" cy="307777"/>
          </a:xfrm>
          <a:prstGeom prst="rect">
            <a:avLst/>
          </a:prstGeom>
        </p:spPr>
        <p:txBody>
          <a:bodyPr wrap="none">
            <a:spAutoFit/>
          </a:bodyPr>
          <a:lstStyle/>
          <a:p>
            <a:r>
              <a:rPr lang="en-US" sz="1400" dirty="0">
                <a:latin typeface="+mj-lt"/>
              </a:rPr>
              <a:t>Government 6%</a:t>
            </a:r>
          </a:p>
        </p:txBody>
      </p:sp>
      <p:sp>
        <p:nvSpPr>
          <p:cNvPr id="69" name="Rectangle 68">
            <a:extLst>
              <a:ext uri="{FF2B5EF4-FFF2-40B4-BE49-F238E27FC236}">
                <a16:creationId xmlns:a16="http://schemas.microsoft.com/office/drawing/2014/main" id="{685A673F-84E7-4741-BC98-8E0D1FB19107}"/>
              </a:ext>
            </a:extLst>
          </p:cNvPr>
          <p:cNvSpPr/>
          <p:nvPr/>
        </p:nvSpPr>
        <p:spPr>
          <a:xfrm>
            <a:off x="841750" y="5149409"/>
            <a:ext cx="1675010" cy="307777"/>
          </a:xfrm>
          <a:prstGeom prst="rect">
            <a:avLst/>
          </a:prstGeom>
        </p:spPr>
        <p:txBody>
          <a:bodyPr wrap="none">
            <a:spAutoFit/>
          </a:bodyPr>
          <a:lstStyle/>
          <a:p>
            <a:r>
              <a:rPr lang="en-US" sz="1400" dirty="0">
                <a:latin typeface="+mj-lt"/>
              </a:rPr>
              <a:t>Non-government 6%</a:t>
            </a:r>
          </a:p>
        </p:txBody>
      </p:sp>
      <p:sp>
        <p:nvSpPr>
          <p:cNvPr id="70" name="Rectangle 69">
            <a:extLst>
              <a:ext uri="{FF2B5EF4-FFF2-40B4-BE49-F238E27FC236}">
                <a16:creationId xmlns:a16="http://schemas.microsoft.com/office/drawing/2014/main" id="{20E93DA9-8576-7F42-AF16-C0AAB4EA8F22}"/>
              </a:ext>
            </a:extLst>
          </p:cNvPr>
          <p:cNvSpPr/>
          <p:nvPr/>
        </p:nvSpPr>
        <p:spPr>
          <a:xfrm>
            <a:off x="1374393" y="5461361"/>
            <a:ext cx="1244123" cy="307777"/>
          </a:xfrm>
          <a:prstGeom prst="rect">
            <a:avLst/>
          </a:prstGeom>
        </p:spPr>
        <p:txBody>
          <a:bodyPr wrap="none">
            <a:spAutoFit/>
          </a:bodyPr>
          <a:lstStyle/>
          <a:p>
            <a:r>
              <a:rPr lang="en-US" sz="1400" dirty="0">
                <a:latin typeface="+mj-lt"/>
              </a:rPr>
              <a:t>Academia 32%</a:t>
            </a:r>
          </a:p>
        </p:txBody>
      </p:sp>
      <p:cxnSp>
        <p:nvCxnSpPr>
          <p:cNvPr id="72" name="Straight Connector 71">
            <a:extLst>
              <a:ext uri="{FF2B5EF4-FFF2-40B4-BE49-F238E27FC236}">
                <a16:creationId xmlns:a16="http://schemas.microsoft.com/office/drawing/2014/main" id="{A8E74FB6-5729-2442-B3CC-B6C2169504BA}"/>
              </a:ext>
            </a:extLst>
          </p:cNvPr>
          <p:cNvCxnSpPr/>
          <p:nvPr/>
        </p:nvCxnSpPr>
        <p:spPr>
          <a:xfrm flipV="1">
            <a:off x="3736978" y="4782400"/>
            <a:ext cx="171144" cy="153889"/>
          </a:xfrm>
          <a:prstGeom prst="line">
            <a:avLst/>
          </a:prstGeom>
          <a:ln w="12700">
            <a:solidFill>
              <a:srgbClr val="246D8C"/>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48EB668-FC7B-464A-B508-D44093041861}"/>
              </a:ext>
            </a:extLst>
          </p:cNvPr>
          <p:cNvCxnSpPr>
            <a:cxnSpLocks/>
          </p:cNvCxnSpPr>
          <p:nvPr/>
        </p:nvCxnSpPr>
        <p:spPr>
          <a:xfrm flipH="1">
            <a:off x="3908122" y="4782400"/>
            <a:ext cx="208732" cy="0"/>
          </a:xfrm>
          <a:prstGeom prst="line">
            <a:avLst/>
          </a:prstGeom>
          <a:ln w="12700">
            <a:solidFill>
              <a:srgbClr val="246D8C"/>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BA0B0A8-5C4D-224C-9676-487AF71DB02E}"/>
              </a:ext>
            </a:extLst>
          </p:cNvPr>
          <p:cNvCxnSpPr>
            <a:cxnSpLocks/>
          </p:cNvCxnSpPr>
          <p:nvPr/>
        </p:nvCxnSpPr>
        <p:spPr>
          <a:xfrm flipH="1">
            <a:off x="2581456" y="4766757"/>
            <a:ext cx="523651" cy="0"/>
          </a:xfrm>
          <a:prstGeom prst="line">
            <a:avLst/>
          </a:prstGeom>
          <a:ln w="12700">
            <a:solidFill>
              <a:srgbClr val="B9CEDD"/>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A1508E0-2F94-D041-91DA-49E0EC0F8B1D}"/>
              </a:ext>
            </a:extLst>
          </p:cNvPr>
          <p:cNvCxnSpPr>
            <a:cxnSpLocks/>
          </p:cNvCxnSpPr>
          <p:nvPr/>
        </p:nvCxnSpPr>
        <p:spPr>
          <a:xfrm flipH="1">
            <a:off x="2455321" y="4929449"/>
            <a:ext cx="483678" cy="101851"/>
          </a:xfrm>
          <a:prstGeom prst="line">
            <a:avLst/>
          </a:prstGeom>
          <a:ln w="12700">
            <a:solidFill>
              <a:srgbClr val="8BB4CE"/>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BB252F3-01B0-6745-8EC4-A1967BB5D205}"/>
              </a:ext>
            </a:extLst>
          </p:cNvPr>
          <p:cNvCxnSpPr>
            <a:cxnSpLocks/>
          </p:cNvCxnSpPr>
          <p:nvPr/>
        </p:nvCxnSpPr>
        <p:spPr>
          <a:xfrm flipH="1">
            <a:off x="2444284" y="5128567"/>
            <a:ext cx="398591" cy="136750"/>
          </a:xfrm>
          <a:prstGeom prst="line">
            <a:avLst/>
          </a:prstGeom>
          <a:ln w="12700">
            <a:solidFill>
              <a:srgbClr val="3494BA"/>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14FEF63-E6F1-EB4D-9571-82BD863F05D2}"/>
              </a:ext>
            </a:extLst>
          </p:cNvPr>
          <p:cNvCxnSpPr>
            <a:cxnSpLocks/>
          </p:cNvCxnSpPr>
          <p:nvPr/>
        </p:nvCxnSpPr>
        <p:spPr>
          <a:xfrm flipH="1">
            <a:off x="2557130" y="5457186"/>
            <a:ext cx="485442" cy="170791"/>
          </a:xfrm>
          <a:prstGeom prst="line">
            <a:avLst/>
          </a:prstGeom>
          <a:ln w="12700">
            <a:solidFill>
              <a:srgbClr val="2D80A4"/>
            </a:solidFill>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05694A5E-B995-FF4F-A8C3-5A022D00BE09}"/>
              </a:ext>
            </a:extLst>
          </p:cNvPr>
          <p:cNvSpPr/>
          <p:nvPr/>
        </p:nvSpPr>
        <p:spPr>
          <a:xfrm>
            <a:off x="4075488" y="5474088"/>
            <a:ext cx="1507592" cy="307777"/>
          </a:xfrm>
          <a:prstGeom prst="rect">
            <a:avLst/>
          </a:prstGeom>
        </p:spPr>
        <p:txBody>
          <a:bodyPr wrap="none">
            <a:spAutoFit/>
          </a:bodyPr>
          <a:lstStyle/>
          <a:p>
            <a:r>
              <a:rPr lang="en-US" sz="1400" i="1" dirty="0">
                <a:solidFill>
                  <a:schemeClr val="tx1">
                    <a:lumMod val="50000"/>
                    <a:lumOff val="50000"/>
                  </a:schemeClr>
                </a:solidFill>
                <a:latin typeface="+mj-lt"/>
              </a:rPr>
              <a:t>N=32 respondents</a:t>
            </a:r>
          </a:p>
        </p:txBody>
      </p:sp>
      <p:sp>
        <p:nvSpPr>
          <p:cNvPr id="96" name="Rectangle 95">
            <a:extLst>
              <a:ext uri="{FF2B5EF4-FFF2-40B4-BE49-F238E27FC236}">
                <a16:creationId xmlns:a16="http://schemas.microsoft.com/office/drawing/2014/main" id="{27C79A0C-AEE8-D84A-A7C8-413C520AA2C3}"/>
              </a:ext>
            </a:extLst>
          </p:cNvPr>
          <p:cNvSpPr/>
          <p:nvPr/>
        </p:nvSpPr>
        <p:spPr>
          <a:xfrm>
            <a:off x="635014" y="2931836"/>
            <a:ext cx="2607765" cy="307777"/>
          </a:xfrm>
          <a:prstGeom prst="rect">
            <a:avLst/>
          </a:prstGeom>
        </p:spPr>
        <p:txBody>
          <a:bodyPr wrap="none">
            <a:spAutoFit/>
          </a:bodyPr>
          <a:lstStyle/>
          <a:p>
            <a:r>
              <a:rPr lang="en-US" sz="1400" dirty="0">
                <a:latin typeface="+mj-lt"/>
              </a:rPr>
              <a:t>Years involved in digital pathology</a:t>
            </a:r>
          </a:p>
        </p:txBody>
      </p:sp>
      <p:sp>
        <p:nvSpPr>
          <p:cNvPr id="102" name="Rectangle 101">
            <a:extLst>
              <a:ext uri="{FF2B5EF4-FFF2-40B4-BE49-F238E27FC236}">
                <a16:creationId xmlns:a16="http://schemas.microsoft.com/office/drawing/2014/main" id="{B996E9A0-D7CB-3F4C-82AF-C41983CDEA0B}"/>
              </a:ext>
            </a:extLst>
          </p:cNvPr>
          <p:cNvSpPr/>
          <p:nvPr/>
        </p:nvSpPr>
        <p:spPr>
          <a:xfrm>
            <a:off x="1163934" y="3621926"/>
            <a:ext cx="717889" cy="307777"/>
          </a:xfrm>
          <a:prstGeom prst="rect">
            <a:avLst/>
          </a:prstGeom>
        </p:spPr>
        <p:txBody>
          <a:bodyPr wrap="none">
            <a:spAutoFit/>
          </a:bodyPr>
          <a:lstStyle/>
          <a:p>
            <a:r>
              <a:rPr lang="en-US" sz="1400" dirty="0">
                <a:latin typeface="+mj-lt"/>
              </a:rPr>
              <a:t>&lt;1 year</a:t>
            </a:r>
          </a:p>
        </p:txBody>
      </p:sp>
      <p:sp>
        <p:nvSpPr>
          <p:cNvPr id="103" name="Rectangle 102">
            <a:extLst>
              <a:ext uri="{FF2B5EF4-FFF2-40B4-BE49-F238E27FC236}">
                <a16:creationId xmlns:a16="http://schemas.microsoft.com/office/drawing/2014/main" id="{D8BCD901-BCE9-B54C-8889-4C445BD32835}"/>
              </a:ext>
            </a:extLst>
          </p:cNvPr>
          <p:cNvSpPr/>
          <p:nvPr/>
        </p:nvSpPr>
        <p:spPr>
          <a:xfrm>
            <a:off x="2123491" y="3621926"/>
            <a:ext cx="839397" cy="307777"/>
          </a:xfrm>
          <a:prstGeom prst="rect">
            <a:avLst/>
          </a:prstGeom>
        </p:spPr>
        <p:txBody>
          <a:bodyPr wrap="none">
            <a:spAutoFit/>
          </a:bodyPr>
          <a:lstStyle/>
          <a:p>
            <a:r>
              <a:rPr lang="en-US" sz="1400" dirty="0">
                <a:latin typeface="+mj-lt"/>
              </a:rPr>
              <a:t>1-5 years</a:t>
            </a:r>
          </a:p>
        </p:txBody>
      </p:sp>
      <p:sp>
        <p:nvSpPr>
          <p:cNvPr id="104" name="Rectangle 103">
            <a:extLst>
              <a:ext uri="{FF2B5EF4-FFF2-40B4-BE49-F238E27FC236}">
                <a16:creationId xmlns:a16="http://schemas.microsoft.com/office/drawing/2014/main" id="{A14EA3FF-C770-5647-9189-A334B05CF604}"/>
              </a:ext>
            </a:extLst>
          </p:cNvPr>
          <p:cNvSpPr/>
          <p:nvPr/>
        </p:nvSpPr>
        <p:spPr>
          <a:xfrm>
            <a:off x="3172522" y="3621926"/>
            <a:ext cx="930768" cy="307777"/>
          </a:xfrm>
          <a:prstGeom prst="rect">
            <a:avLst/>
          </a:prstGeom>
        </p:spPr>
        <p:txBody>
          <a:bodyPr wrap="none">
            <a:spAutoFit/>
          </a:bodyPr>
          <a:lstStyle/>
          <a:p>
            <a:r>
              <a:rPr lang="en-US" sz="1400" dirty="0">
                <a:latin typeface="+mj-lt"/>
              </a:rPr>
              <a:t>5-10 years</a:t>
            </a:r>
          </a:p>
        </p:txBody>
      </p:sp>
      <p:sp>
        <p:nvSpPr>
          <p:cNvPr id="105" name="Rectangle 104">
            <a:extLst>
              <a:ext uri="{FF2B5EF4-FFF2-40B4-BE49-F238E27FC236}">
                <a16:creationId xmlns:a16="http://schemas.microsoft.com/office/drawing/2014/main" id="{59DC9DFE-531E-C248-86D8-33934911CBA8}"/>
              </a:ext>
            </a:extLst>
          </p:cNvPr>
          <p:cNvSpPr/>
          <p:nvPr/>
        </p:nvSpPr>
        <p:spPr>
          <a:xfrm>
            <a:off x="4260600" y="3621926"/>
            <a:ext cx="874663" cy="307777"/>
          </a:xfrm>
          <a:prstGeom prst="rect">
            <a:avLst/>
          </a:prstGeom>
        </p:spPr>
        <p:txBody>
          <a:bodyPr wrap="none">
            <a:spAutoFit/>
          </a:bodyPr>
          <a:lstStyle/>
          <a:p>
            <a:r>
              <a:rPr lang="en-US" sz="1400" dirty="0">
                <a:latin typeface="+mj-lt"/>
              </a:rPr>
              <a:t>&gt;10 years</a:t>
            </a:r>
          </a:p>
        </p:txBody>
      </p:sp>
      <p:pic>
        <p:nvPicPr>
          <p:cNvPr id="108" name="Graphic 107" descr="Man">
            <a:extLst>
              <a:ext uri="{FF2B5EF4-FFF2-40B4-BE49-F238E27FC236}">
                <a16:creationId xmlns:a16="http://schemas.microsoft.com/office/drawing/2014/main" id="{A782F62A-862C-F046-BA50-6EF05AEC3B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0516" y="3279497"/>
            <a:ext cx="321960" cy="321960"/>
          </a:xfrm>
          <a:prstGeom prst="rect">
            <a:avLst/>
          </a:prstGeom>
        </p:spPr>
      </p:pic>
      <p:pic>
        <p:nvPicPr>
          <p:cNvPr id="109" name="Graphic 108" descr="Man">
            <a:extLst>
              <a:ext uri="{FF2B5EF4-FFF2-40B4-BE49-F238E27FC236}">
                <a16:creationId xmlns:a16="http://schemas.microsoft.com/office/drawing/2014/main" id="{3AC7A351-D6F5-6F46-A6F2-AF3E0EA2F4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2916" y="3279497"/>
            <a:ext cx="321960" cy="321960"/>
          </a:xfrm>
          <a:prstGeom prst="rect">
            <a:avLst/>
          </a:prstGeom>
        </p:spPr>
      </p:pic>
      <p:pic>
        <p:nvPicPr>
          <p:cNvPr id="110" name="Graphic 109" descr="Man">
            <a:extLst>
              <a:ext uri="{FF2B5EF4-FFF2-40B4-BE49-F238E27FC236}">
                <a16:creationId xmlns:a16="http://schemas.microsoft.com/office/drawing/2014/main" id="{BEDDA1DB-DF8A-4540-B39D-E253BEFAF1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5316" y="3279497"/>
            <a:ext cx="321960" cy="321960"/>
          </a:xfrm>
          <a:prstGeom prst="rect">
            <a:avLst/>
          </a:prstGeom>
        </p:spPr>
      </p:pic>
      <p:pic>
        <p:nvPicPr>
          <p:cNvPr id="111" name="Graphic 110" descr="Man">
            <a:extLst>
              <a:ext uri="{FF2B5EF4-FFF2-40B4-BE49-F238E27FC236}">
                <a16:creationId xmlns:a16="http://schemas.microsoft.com/office/drawing/2014/main" id="{41AC25CA-1DE1-F149-A2DD-4EC4F2EFB1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716" y="3279497"/>
            <a:ext cx="321960" cy="321960"/>
          </a:xfrm>
          <a:prstGeom prst="rect">
            <a:avLst/>
          </a:prstGeom>
        </p:spPr>
      </p:pic>
      <p:pic>
        <p:nvPicPr>
          <p:cNvPr id="112" name="Graphic 111" descr="Man">
            <a:extLst>
              <a:ext uri="{FF2B5EF4-FFF2-40B4-BE49-F238E27FC236}">
                <a16:creationId xmlns:a16="http://schemas.microsoft.com/office/drawing/2014/main" id="{B9FFD963-8AF6-B942-A44C-0F369090A7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50116" y="3279497"/>
            <a:ext cx="321960" cy="321960"/>
          </a:xfrm>
          <a:prstGeom prst="rect">
            <a:avLst/>
          </a:prstGeom>
        </p:spPr>
      </p:pic>
      <p:pic>
        <p:nvPicPr>
          <p:cNvPr id="113" name="Graphic 112" descr="Man">
            <a:extLst>
              <a:ext uri="{FF2B5EF4-FFF2-40B4-BE49-F238E27FC236}">
                <a16:creationId xmlns:a16="http://schemas.microsoft.com/office/drawing/2014/main" id="{F837EBED-C08D-3F43-82BB-3233DE4F8A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70242" y="3288825"/>
            <a:ext cx="321960" cy="321960"/>
          </a:xfrm>
          <a:prstGeom prst="rect">
            <a:avLst/>
          </a:prstGeom>
        </p:spPr>
      </p:pic>
      <p:pic>
        <p:nvPicPr>
          <p:cNvPr id="114" name="Graphic 113" descr="Man">
            <a:extLst>
              <a:ext uri="{FF2B5EF4-FFF2-40B4-BE49-F238E27FC236}">
                <a16:creationId xmlns:a16="http://schemas.microsoft.com/office/drawing/2014/main" id="{4B12361C-160E-8D47-AAB1-39A08DC9E1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22642" y="3288825"/>
            <a:ext cx="321960" cy="321960"/>
          </a:xfrm>
          <a:prstGeom prst="rect">
            <a:avLst/>
          </a:prstGeom>
        </p:spPr>
      </p:pic>
      <p:pic>
        <p:nvPicPr>
          <p:cNvPr id="115" name="Graphic 114" descr="Man">
            <a:extLst>
              <a:ext uri="{FF2B5EF4-FFF2-40B4-BE49-F238E27FC236}">
                <a16:creationId xmlns:a16="http://schemas.microsoft.com/office/drawing/2014/main" id="{5FF60F18-8AF5-B84F-BAAB-D5C967D208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75042" y="3288825"/>
            <a:ext cx="321960" cy="321960"/>
          </a:xfrm>
          <a:prstGeom prst="rect">
            <a:avLst/>
          </a:prstGeom>
        </p:spPr>
      </p:pic>
      <p:pic>
        <p:nvPicPr>
          <p:cNvPr id="116" name="Graphic 115" descr="Man">
            <a:extLst>
              <a:ext uri="{FF2B5EF4-FFF2-40B4-BE49-F238E27FC236}">
                <a16:creationId xmlns:a16="http://schemas.microsoft.com/office/drawing/2014/main" id="{14C30E5F-E7F5-0041-938A-640A17853A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27442" y="3288825"/>
            <a:ext cx="321960" cy="321960"/>
          </a:xfrm>
          <a:prstGeom prst="rect">
            <a:avLst/>
          </a:prstGeom>
        </p:spPr>
      </p:pic>
      <p:pic>
        <p:nvPicPr>
          <p:cNvPr id="117" name="Graphic 116" descr="Man">
            <a:extLst>
              <a:ext uri="{FF2B5EF4-FFF2-40B4-BE49-F238E27FC236}">
                <a16:creationId xmlns:a16="http://schemas.microsoft.com/office/drawing/2014/main" id="{396EFE11-54A5-9F4A-8C80-9B82ABBCC5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79842" y="3288825"/>
            <a:ext cx="321960" cy="321960"/>
          </a:xfrm>
          <a:prstGeom prst="rect">
            <a:avLst/>
          </a:prstGeom>
        </p:spPr>
      </p:pic>
      <p:pic>
        <p:nvPicPr>
          <p:cNvPr id="118" name="Graphic 117" descr="Man">
            <a:extLst>
              <a:ext uri="{FF2B5EF4-FFF2-40B4-BE49-F238E27FC236}">
                <a16:creationId xmlns:a16="http://schemas.microsoft.com/office/drawing/2014/main" id="{19D9BB9B-CB10-5A42-9EAA-30B48CE2CB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26466" y="3298714"/>
            <a:ext cx="321960" cy="321960"/>
          </a:xfrm>
          <a:prstGeom prst="rect">
            <a:avLst/>
          </a:prstGeom>
        </p:spPr>
      </p:pic>
      <p:pic>
        <p:nvPicPr>
          <p:cNvPr id="119" name="Graphic 118" descr="Man">
            <a:extLst>
              <a:ext uri="{FF2B5EF4-FFF2-40B4-BE49-F238E27FC236}">
                <a16:creationId xmlns:a16="http://schemas.microsoft.com/office/drawing/2014/main" id="{D8DC29CD-876F-AA40-A840-752ABC440E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78866" y="3298714"/>
            <a:ext cx="321960" cy="321960"/>
          </a:xfrm>
          <a:prstGeom prst="rect">
            <a:avLst/>
          </a:prstGeom>
        </p:spPr>
      </p:pic>
      <p:pic>
        <p:nvPicPr>
          <p:cNvPr id="120" name="Graphic 119" descr="Man">
            <a:extLst>
              <a:ext uri="{FF2B5EF4-FFF2-40B4-BE49-F238E27FC236}">
                <a16:creationId xmlns:a16="http://schemas.microsoft.com/office/drawing/2014/main" id="{F1138CB5-56F3-464E-8C10-3BF5C47AE4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31266" y="3298714"/>
            <a:ext cx="321960" cy="321960"/>
          </a:xfrm>
          <a:prstGeom prst="rect">
            <a:avLst/>
          </a:prstGeom>
        </p:spPr>
      </p:pic>
      <p:pic>
        <p:nvPicPr>
          <p:cNvPr id="121" name="Graphic 120" descr="Man">
            <a:extLst>
              <a:ext uri="{FF2B5EF4-FFF2-40B4-BE49-F238E27FC236}">
                <a16:creationId xmlns:a16="http://schemas.microsoft.com/office/drawing/2014/main" id="{673E8AE8-5DE7-944D-A8D5-A44B261F99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83666" y="3298714"/>
            <a:ext cx="321960" cy="321960"/>
          </a:xfrm>
          <a:prstGeom prst="rect">
            <a:avLst/>
          </a:prstGeom>
        </p:spPr>
      </p:pic>
      <p:pic>
        <p:nvPicPr>
          <p:cNvPr id="122" name="Graphic 121" descr="Man">
            <a:extLst>
              <a:ext uri="{FF2B5EF4-FFF2-40B4-BE49-F238E27FC236}">
                <a16:creationId xmlns:a16="http://schemas.microsoft.com/office/drawing/2014/main" id="{0327437D-E702-054F-A907-7830AB6FFC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36066" y="3298714"/>
            <a:ext cx="321960" cy="321960"/>
          </a:xfrm>
          <a:prstGeom prst="rect">
            <a:avLst/>
          </a:prstGeom>
        </p:spPr>
      </p:pic>
      <p:pic>
        <p:nvPicPr>
          <p:cNvPr id="123" name="Graphic 122" descr="Man">
            <a:extLst>
              <a:ext uri="{FF2B5EF4-FFF2-40B4-BE49-F238E27FC236}">
                <a16:creationId xmlns:a16="http://schemas.microsoft.com/office/drawing/2014/main" id="{D0A57F5E-9E85-8047-A3CC-EF2763F6A7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88466" y="3298714"/>
            <a:ext cx="321960" cy="321960"/>
          </a:xfrm>
          <a:prstGeom prst="rect">
            <a:avLst/>
          </a:prstGeom>
        </p:spPr>
      </p:pic>
      <p:pic>
        <p:nvPicPr>
          <p:cNvPr id="124" name="Graphic 123" descr="Man">
            <a:extLst>
              <a:ext uri="{FF2B5EF4-FFF2-40B4-BE49-F238E27FC236}">
                <a16:creationId xmlns:a16="http://schemas.microsoft.com/office/drawing/2014/main" id="{DE6D055E-DC68-1241-AE19-AB1012AB4B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40866" y="3298714"/>
            <a:ext cx="321960" cy="321960"/>
          </a:xfrm>
          <a:prstGeom prst="rect">
            <a:avLst/>
          </a:prstGeom>
        </p:spPr>
      </p:pic>
      <p:pic>
        <p:nvPicPr>
          <p:cNvPr id="125" name="Graphic 124" descr="Man">
            <a:extLst>
              <a:ext uri="{FF2B5EF4-FFF2-40B4-BE49-F238E27FC236}">
                <a16:creationId xmlns:a16="http://schemas.microsoft.com/office/drawing/2014/main" id="{C0265771-1125-E840-9B74-CF7B8792C23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31208" y="3279497"/>
            <a:ext cx="321960" cy="321960"/>
          </a:xfrm>
          <a:prstGeom prst="rect">
            <a:avLst/>
          </a:prstGeom>
        </p:spPr>
      </p:pic>
      <p:pic>
        <p:nvPicPr>
          <p:cNvPr id="126" name="Graphic 125" descr="Man">
            <a:extLst>
              <a:ext uri="{FF2B5EF4-FFF2-40B4-BE49-F238E27FC236}">
                <a16:creationId xmlns:a16="http://schemas.microsoft.com/office/drawing/2014/main" id="{92052F01-0D53-774B-AAA9-83033366F9E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83608" y="3279497"/>
            <a:ext cx="321960" cy="321960"/>
          </a:xfrm>
          <a:prstGeom prst="rect">
            <a:avLst/>
          </a:prstGeom>
        </p:spPr>
      </p:pic>
      <p:pic>
        <p:nvPicPr>
          <p:cNvPr id="127" name="Graphic 126" descr="Man">
            <a:extLst>
              <a:ext uri="{FF2B5EF4-FFF2-40B4-BE49-F238E27FC236}">
                <a16:creationId xmlns:a16="http://schemas.microsoft.com/office/drawing/2014/main" id="{09338B5E-16A6-D146-B037-2D562B529CA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36008" y="3279497"/>
            <a:ext cx="321960" cy="321960"/>
          </a:xfrm>
          <a:prstGeom prst="rect">
            <a:avLst/>
          </a:prstGeom>
        </p:spPr>
      </p:pic>
      <p:pic>
        <p:nvPicPr>
          <p:cNvPr id="128" name="Graphic 127" descr="Man">
            <a:extLst>
              <a:ext uri="{FF2B5EF4-FFF2-40B4-BE49-F238E27FC236}">
                <a16:creationId xmlns:a16="http://schemas.microsoft.com/office/drawing/2014/main" id="{CA2E6C5D-4EB3-824E-8C01-4E309F014F2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88408" y="3279497"/>
            <a:ext cx="321960" cy="321960"/>
          </a:xfrm>
          <a:prstGeom prst="rect">
            <a:avLst/>
          </a:prstGeom>
        </p:spPr>
      </p:pic>
      <p:pic>
        <p:nvPicPr>
          <p:cNvPr id="129" name="Graphic 128" descr="Man">
            <a:extLst>
              <a:ext uri="{FF2B5EF4-FFF2-40B4-BE49-F238E27FC236}">
                <a16:creationId xmlns:a16="http://schemas.microsoft.com/office/drawing/2014/main" id="{0CBD6C82-8E83-6848-90B3-048D465402B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40808" y="3279497"/>
            <a:ext cx="321960" cy="321960"/>
          </a:xfrm>
          <a:prstGeom prst="rect">
            <a:avLst/>
          </a:prstGeom>
        </p:spPr>
      </p:pic>
      <p:pic>
        <p:nvPicPr>
          <p:cNvPr id="130" name="Graphic 129" descr="Man">
            <a:extLst>
              <a:ext uri="{FF2B5EF4-FFF2-40B4-BE49-F238E27FC236}">
                <a16:creationId xmlns:a16="http://schemas.microsoft.com/office/drawing/2014/main" id="{D156CEE8-5804-C84D-A6BB-2A3DAF21A4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93208" y="3279497"/>
            <a:ext cx="321960" cy="321960"/>
          </a:xfrm>
          <a:prstGeom prst="rect">
            <a:avLst/>
          </a:prstGeom>
        </p:spPr>
      </p:pic>
      <p:pic>
        <p:nvPicPr>
          <p:cNvPr id="131" name="Graphic 130" descr="Man">
            <a:extLst>
              <a:ext uri="{FF2B5EF4-FFF2-40B4-BE49-F238E27FC236}">
                <a16:creationId xmlns:a16="http://schemas.microsoft.com/office/drawing/2014/main" id="{7CE23758-DFD8-9249-9D91-99D5268DB97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45608" y="3279497"/>
            <a:ext cx="321960" cy="321960"/>
          </a:xfrm>
          <a:prstGeom prst="rect">
            <a:avLst/>
          </a:prstGeom>
        </p:spPr>
      </p:pic>
      <p:pic>
        <p:nvPicPr>
          <p:cNvPr id="132" name="Graphic 131" descr="Man">
            <a:extLst>
              <a:ext uri="{FF2B5EF4-FFF2-40B4-BE49-F238E27FC236}">
                <a16:creationId xmlns:a16="http://schemas.microsoft.com/office/drawing/2014/main" id="{2C120BDF-3ADA-264B-BCBD-52BA663D35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98008" y="3279497"/>
            <a:ext cx="321960" cy="321960"/>
          </a:xfrm>
          <a:prstGeom prst="rect">
            <a:avLst/>
          </a:prstGeom>
        </p:spPr>
      </p:pic>
      <p:pic>
        <p:nvPicPr>
          <p:cNvPr id="133" name="Graphic 132" descr="Man">
            <a:extLst>
              <a:ext uri="{FF2B5EF4-FFF2-40B4-BE49-F238E27FC236}">
                <a16:creationId xmlns:a16="http://schemas.microsoft.com/office/drawing/2014/main" id="{8D425215-92E8-9645-BC61-88F3431C247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50408" y="3279497"/>
            <a:ext cx="321960" cy="321960"/>
          </a:xfrm>
          <a:prstGeom prst="rect">
            <a:avLst/>
          </a:prstGeom>
        </p:spPr>
      </p:pic>
    </p:spTree>
    <p:extLst>
      <p:ext uri="{BB962C8B-B14F-4D97-AF65-F5344CB8AC3E}">
        <p14:creationId xmlns:p14="http://schemas.microsoft.com/office/powerpoint/2010/main" val="4061684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F2101D90-E1C7-E544-B7FE-7D86E6658E23}"/>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b="22393"/>
          <a:stretch/>
        </p:blipFill>
        <p:spPr>
          <a:xfrm>
            <a:off x="1278107" y="3091866"/>
            <a:ext cx="9486106" cy="3239274"/>
          </a:xfrm>
          <a:prstGeom prst="rect">
            <a:avLst/>
          </a:prstGeom>
        </p:spPr>
      </p:pic>
      <p:sp>
        <p:nvSpPr>
          <p:cNvPr id="4" name="Title 2">
            <a:extLst>
              <a:ext uri="{FF2B5EF4-FFF2-40B4-BE49-F238E27FC236}">
                <a16:creationId xmlns:a16="http://schemas.microsoft.com/office/drawing/2014/main" id="{7F212B38-7F22-7241-84E0-ED8D39BF068A}"/>
              </a:ext>
            </a:extLst>
          </p:cNvPr>
          <p:cNvSpPr txBox="1">
            <a:spLocks/>
          </p:cNvSpPr>
          <p:nvPr/>
        </p:nvSpPr>
        <p:spPr>
          <a:xfrm>
            <a:off x="0" y="-81773"/>
            <a:ext cx="12192000" cy="389998"/>
          </a:xfrm>
          <a:prstGeom prst="rect">
            <a:avLst/>
          </a:prstGeom>
          <a:solidFill>
            <a:schemeClr val="tx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Narrow" panose="020B0604020202020204" pitchFamily="34" charset="0"/>
              <a:cs typeface="Arial Narrow" panose="020B0604020202020204" pitchFamily="34" charset="0"/>
            </a:endParaRPr>
          </a:p>
        </p:txBody>
      </p:sp>
      <p:sp>
        <p:nvSpPr>
          <p:cNvPr id="5" name="Title 2">
            <a:extLst>
              <a:ext uri="{FF2B5EF4-FFF2-40B4-BE49-F238E27FC236}">
                <a16:creationId xmlns:a16="http://schemas.microsoft.com/office/drawing/2014/main" id="{EF99310D-3CF3-794E-BC69-F155B71B551E}"/>
              </a:ext>
            </a:extLst>
          </p:cNvPr>
          <p:cNvSpPr txBox="1">
            <a:spLocks/>
          </p:cNvSpPr>
          <p:nvPr/>
        </p:nvSpPr>
        <p:spPr>
          <a:xfrm>
            <a:off x="0" y="6663001"/>
            <a:ext cx="12192000" cy="389998"/>
          </a:xfrm>
          <a:prstGeom prst="rect">
            <a:avLst/>
          </a:prstGeom>
          <a:solidFill>
            <a:schemeClr val="tx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Narrow" panose="020B0604020202020204" pitchFamily="34" charset="0"/>
              <a:cs typeface="Arial Narrow" panose="020B0604020202020204" pitchFamily="34" charset="0"/>
            </a:endParaRPr>
          </a:p>
        </p:txBody>
      </p:sp>
      <p:pic>
        <p:nvPicPr>
          <p:cNvPr id="9" name="Picture 8" descr="A picture containing screenshot&#10;&#10;Description automatically generated">
            <a:extLst>
              <a:ext uri="{FF2B5EF4-FFF2-40B4-BE49-F238E27FC236}">
                <a16:creationId xmlns:a16="http://schemas.microsoft.com/office/drawing/2014/main" id="{DFCF3809-56D0-5B41-AB5E-731333EF49F9}"/>
              </a:ext>
            </a:extLst>
          </p:cNvPr>
          <p:cNvPicPr>
            <a:picLocks noChangeAspect="1"/>
          </p:cNvPicPr>
          <p:nvPr/>
        </p:nvPicPr>
        <p:blipFill>
          <a:blip r:embed="rId4"/>
          <a:stretch>
            <a:fillRect/>
          </a:stretch>
        </p:blipFill>
        <p:spPr>
          <a:xfrm>
            <a:off x="1431003" y="1287870"/>
            <a:ext cx="9486107" cy="1989864"/>
          </a:xfrm>
          <a:prstGeom prst="rect">
            <a:avLst/>
          </a:prstGeom>
        </p:spPr>
      </p:pic>
      <p:sp>
        <p:nvSpPr>
          <p:cNvPr id="10" name="TextBox 9">
            <a:extLst>
              <a:ext uri="{FF2B5EF4-FFF2-40B4-BE49-F238E27FC236}">
                <a16:creationId xmlns:a16="http://schemas.microsoft.com/office/drawing/2014/main" id="{A8616CBC-B91B-704A-96FE-D4C3ABAEB3D1}"/>
              </a:ext>
            </a:extLst>
          </p:cNvPr>
          <p:cNvSpPr txBox="1"/>
          <p:nvPr/>
        </p:nvSpPr>
        <p:spPr>
          <a:xfrm>
            <a:off x="1513338" y="2787564"/>
            <a:ext cx="611065" cy="246221"/>
          </a:xfrm>
          <a:prstGeom prst="rect">
            <a:avLst/>
          </a:prstGeom>
          <a:noFill/>
        </p:spPr>
        <p:txBody>
          <a:bodyPr wrap="none" rtlCol="0">
            <a:spAutoFit/>
          </a:bodyPr>
          <a:lstStyle/>
          <a:p>
            <a:r>
              <a:rPr lang="en-US" sz="1000" dirty="0">
                <a:solidFill>
                  <a:schemeClr val="accent6">
                    <a:lumMod val="50000"/>
                  </a:schemeClr>
                </a:solidFill>
                <a:latin typeface="Arial" panose="020B0604020202020204" pitchFamily="34" charset="0"/>
                <a:cs typeface="Arial" panose="020B0604020202020204" pitchFamily="34" charset="0"/>
              </a:rPr>
              <a:t>Archive</a:t>
            </a:r>
          </a:p>
        </p:txBody>
      </p:sp>
      <p:sp>
        <p:nvSpPr>
          <p:cNvPr id="11" name="TextBox 10">
            <a:extLst>
              <a:ext uri="{FF2B5EF4-FFF2-40B4-BE49-F238E27FC236}">
                <a16:creationId xmlns:a16="http://schemas.microsoft.com/office/drawing/2014/main" id="{F52206EA-CF22-F845-BE42-85F5BFF1CEEA}"/>
              </a:ext>
            </a:extLst>
          </p:cNvPr>
          <p:cNvSpPr txBox="1"/>
          <p:nvPr/>
        </p:nvSpPr>
        <p:spPr>
          <a:xfrm>
            <a:off x="1185332" y="2633186"/>
            <a:ext cx="255198" cy="246221"/>
          </a:xfrm>
          <a:prstGeom prst="rect">
            <a:avLst/>
          </a:prstGeom>
          <a:noFill/>
        </p:spPr>
        <p:txBody>
          <a:bodyPr wrap="none" rtlCol="0">
            <a:spAutoFit/>
          </a:bodyPr>
          <a:lstStyle/>
          <a:p>
            <a:r>
              <a:rPr lang="en-US" sz="1000" dirty="0">
                <a:solidFill>
                  <a:schemeClr val="tx1">
                    <a:lumMod val="75000"/>
                    <a:lumOff val="25000"/>
                  </a:schemeClr>
                </a:solidFill>
                <a:latin typeface="Arial" panose="020B0604020202020204" pitchFamily="34" charset="0"/>
                <a:cs typeface="Arial" panose="020B0604020202020204" pitchFamily="34" charset="0"/>
              </a:rPr>
              <a:t>5</a:t>
            </a:r>
          </a:p>
        </p:txBody>
      </p:sp>
      <p:sp>
        <p:nvSpPr>
          <p:cNvPr id="12" name="TextBox 11">
            <a:extLst>
              <a:ext uri="{FF2B5EF4-FFF2-40B4-BE49-F238E27FC236}">
                <a16:creationId xmlns:a16="http://schemas.microsoft.com/office/drawing/2014/main" id="{CE556FA9-F772-4444-8983-75818EE4A6B9}"/>
              </a:ext>
            </a:extLst>
          </p:cNvPr>
          <p:cNvSpPr txBox="1"/>
          <p:nvPr/>
        </p:nvSpPr>
        <p:spPr>
          <a:xfrm>
            <a:off x="1185332" y="3047938"/>
            <a:ext cx="255198" cy="246221"/>
          </a:xfrm>
          <a:prstGeom prst="rect">
            <a:avLst/>
          </a:prstGeom>
          <a:noFill/>
        </p:spPr>
        <p:txBody>
          <a:bodyPr wrap="none" rtlCol="0">
            <a:spAutoFit/>
          </a:bodyPr>
          <a:lstStyle/>
          <a:p>
            <a:r>
              <a:rPr lang="en-US" sz="1000" dirty="0">
                <a:solidFill>
                  <a:schemeClr val="tx1">
                    <a:lumMod val="75000"/>
                    <a:lumOff val="25000"/>
                  </a:schemeClr>
                </a:solidFill>
                <a:latin typeface="Arial" panose="020B0604020202020204" pitchFamily="34" charset="0"/>
                <a:cs typeface="Arial" panose="020B0604020202020204" pitchFamily="34" charset="0"/>
              </a:rPr>
              <a:t>0</a:t>
            </a:r>
          </a:p>
        </p:txBody>
      </p:sp>
      <p:sp>
        <p:nvSpPr>
          <p:cNvPr id="13" name="TextBox 12">
            <a:extLst>
              <a:ext uri="{FF2B5EF4-FFF2-40B4-BE49-F238E27FC236}">
                <a16:creationId xmlns:a16="http://schemas.microsoft.com/office/drawing/2014/main" id="{CEDF3358-90A8-0A49-9CE9-EBB81BADEDD6}"/>
              </a:ext>
            </a:extLst>
          </p:cNvPr>
          <p:cNvSpPr txBox="1"/>
          <p:nvPr/>
        </p:nvSpPr>
        <p:spPr>
          <a:xfrm>
            <a:off x="1114800" y="1740087"/>
            <a:ext cx="325730" cy="246221"/>
          </a:xfrm>
          <a:prstGeom prst="rect">
            <a:avLst/>
          </a:prstGeom>
          <a:noFill/>
        </p:spPr>
        <p:txBody>
          <a:bodyPr wrap="none" rtlCol="0">
            <a:spAutoFit/>
          </a:bodyPr>
          <a:lstStyle/>
          <a:p>
            <a:r>
              <a:rPr lang="en-US" sz="1000" dirty="0">
                <a:solidFill>
                  <a:schemeClr val="tx1">
                    <a:lumMod val="75000"/>
                    <a:lumOff val="25000"/>
                  </a:schemeClr>
                </a:solidFill>
                <a:latin typeface="Arial" panose="020B0604020202020204" pitchFamily="34" charset="0"/>
                <a:cs typeface="Arial" panose="020B0604020202020204" pitchFamily="34" charset="0"/>
              </a:rPr>
              <a:t>15</a:t>
            </a:r>
          </a:p>
        </p:txBody>
      </p:sp>
      <p:sp>
        <p:nvSpPr>
          <p:cNvPr id="14" name="TextBox 13">
            <a:extLst>
              <a:ext uri="{FF2B5EF4-FFF2-40B4-BE49-F238E27FC236}">
                <a16:creationId xmlns:a16="http://schemas.microsoft.com/office/drawing/2014/main" id="{6245D58D-73D6-0D42-906C-94CC06C1BD27}"/>
              </a:ext>
            </a:extLst>
          </p:cNvPr>
          <p:cNvSpPr txBox="1"/>
          <p:nvPr/>
        </p:nvSpPr>
        <p:spPr>
          <a:xfrm>
            <a:off x="1114800" y="2154839"/>
            <a:ext cx="325730" cy="246221"/>
          </a:xfrm>
          <a:prstGeom prst="rect">
            <a:avLst/>
          </a:prstGeom>
          <a:noFill/>
        </p:spPr>
        <p:txBody>
          <a:bodyPr wrap="none" rtlCol="0">
            <a:spAutoFit/>
          </a:bodyPr>
          <a:lstStyle/>
          <a:p>
            <a:r>
              <a:rPr lang="en-US" sz="1000" dirty="0">
                <a:solidFill>
                  <a:schemeClr val="tx1">
                    <a:lumMod val="75000"/>
                    <a:lumOff val="25000"/>
                  </a:schemeClr>
                </a:solidFill>
                <a:latin typeface="Arial" panose="020B0604020202020204" pitchFamily="34" charset="0"/>
                <a:cs typeface="Arial" panose="020B0604020202020204" pitchFamily="34" charset="0"/>
              </a:rPr>
              <a:t>10</a:t>
            </a:r>
          </a:p>
        </p:txBody>
      </p:sp>
      <p:sp>
        <p:nvSpPr>
          <p:cNvPr id="15" name="TextBox 14">
            <a:extLst>
              <a:ext uri="{FF2B5EF4-FFF2-40B4-BE49-F238E27FC236}">
                <a16:creationId xmlns:a16="http://schemas.microsoft.com/office/drawing/2014/main" id="{277DCB96-F114-0B43-8F5A-76E1A3B1D9B1}"/>
              </a:ext>
            </a:extLst>
          </p:cNvPr>
          <p:cNvSpPr txBox="1"/>
          <p:nvPr/>
        </p:nvSpPr>
        <p:spPr>
          <a:xfrm>
            <a:off x="1114800" y="1286321"/>
            <a:ext cx="325730" cy="246221"/>
          </a:xfrm>
          <a:prstGeom prst="rect">
            <a:avLst/>
          </a:prstGeom>
          <a:noFill/>
        </p:spPr>
        <p:txBody>
          <a:bodyPr wrap="none" rtlCol="0">
            <a:spAutoFit/>
          </a:bodyPr>
          <a:lstStyle/>
          <a:p>
            <a:r>
              <a:rPr lang="en-US" sz="1000" dirty="0">
                <a:solidFill>
                  <a:schemeClr val="tx1">
                    <a:lumMod val="75000"/>
                    <a:lumOff val="25000"/>
                  </a:schemeClr>
                </a:solidFill>
                <a:latin typeface="Arial" panose="020B0604020202020204" pitchFamily="34" charset="0"/>
                <a:cs typeface="Arial" panose="020B0604020202020204" pitchFamily="34" charset="0"/>
              </a:rPr>
              <a:t>20</a:t>
            </a:r>
          </a:p>
        </p:txBody>
      </p:sp>
      <p:sp>
        <p:nvSpPr>
          <p:cNvPr id="17" name="TextBox 16">
            <a:extLst>
              <a:ext uri="{FF2B5EF4-FFF2-40B4-BE49-F238E27FC236}">
                <a16:creationId xmlns:a16="http://schemas.microsoft.com/office/drawing/2014/main" id="{FB0158C5-8CD8-E445-AC9C-91ECC11F8817}"/>
              </a:ext>
            </a:extLst>
          </p:cNvPr>
          <p:cNvSpPr txBox="1"/>
          <p:nvPr/>
        </p:nvSpPr>
        <p:spPr>
          <a:xfrm>
            <a:off x="1114800" y="1039325"/>
            <a:ext cx="1455848" cy="246221"/>
          </a:xfrm>
          <a:prstGeom prst="rect">
            <a:avLst/>
          </a:prstGeom>
          <a:noFill/>
        </p:spPr>
        <p:txBody>
          <a:bodyPr wrap="none" rtlCol="0">
            <a:spAutoFit/>
          </a:bodyPr>
          <a:lstStyle/>
          <a:p>
            <a:r>
              <a:rPr lang="en-US" sz="1000" b="1" dirty="0">
                <a:solidFill>
                  <a:schemeClr val="tx1">
                    <a:lumMod val="75000"/>
                    <a:lumOff val="25000"/>
                  </a:schemeClr>
                </a:solidFill>
                <a:latin typeface="Arial" panose="020B0604020202020204" pitchFamily="34" charset="0"/>
                <a:cs typeface="Arial" panose="020B0604020202020204" pitchFamily="34" charset="0"/>
              </a:rPr>
              <a:t>Percent respondents</a:t>
            </a:r>
          </a:p>
        </p:txBody>
      </p:sp>
      <p:sp>
        <p:nvSpPr>
          <p:cNvPr id="18" name="TextBox 17">
            <a:extLst>
              <a:ext uri="{FF2B5EF4-FFF2-40B4-BE49-F238E27FC236}">
                <a16:creationId xmlns:a16="http://schemas.microsoft.com/office/drawing/2014/main" id="{BEEB56C0-56F3-504E-B32B-0BAF35267331}"/>
              </a:ext>
            </a:extLst>
          </p:cNvPr>
          <p:cNvSpPr txBox="1"/>
          <p:nvPr/>
        </p:nvSpPr>
        <p:spPr>
          <a:xfrm>
            <a:off x="2216924" y="2452667"/>
            <a:ext cx="532518" cy="246221"/>
          </a:xfrm>
          <a:prstGeom prst="rect">
            <a:avLst/>
          </a:prstGeom>
          <a:noFill/>
        </p:spPr>
        <p:txBody>
          <a:bodyPr wrap="none" rtlCol="0">
            <a:spAutoFit/>
          </a:bodyPr>
          <a:lstStyle/>
          <a:p>
            <a:r>
              <a:rPr lang="en-US" sz="1000" dirty="0">
                <a:solidFill>
                  <a:schemeClr val="accent6">
                    <a:lumMod val="50000"/>
                  </a:schemeClr>
                </a:solidFill>
                <a:latin typeface="Arial" panose="020B0604020202020204" pitchFamily="34" charset="0"/>
                <a:cs typeface="Arial" panose="020B0604020202020204" pitchFamily="34" charset="0"/>
              </a:rPr>
              <a:t>Slides</a:t>
            </a:r>
          </a:p>
        </p:txBody>
      </p:sp>
      <p:sp>
        <p:nvSpPr>
          <p:cNvPr id="19" name="TextBox 18">
            <a:extLst>
              <a:ext uri="{FF2B5EF4-FFF2-40B4-BE49-F238E27FC236}">
                <a16:creationId xmlns:a16="http://schemas.microsoft.com/office/drawing/2014/main" id="{67162B66-67F8-A242-9A1B-53FAEFB614B1}"/>
              </a:ext>
            </a:extLst>
          </p:cNvPr>
          <p:cNvSpPr txBox="1"/>
          <p:nvPr/>
        </p:nvSpPr>
        <p:spPr>
          <a:xfrm>
            <a:off x="2922086" y="2452970"/>
            <a:ext cx="474810" cy="246221"/>
          </a:xfrm>
          <a:prstGeom prst="rect">
            <a:avLst/>
          </a:prstGeom>
          <a:noFill/>
        </p:spPr>
        <p:txBody>
          <a:bodyPr wrap="none" rtlCol="0">
            <a:spAutoFit/>
          </a:bodyPr>
          <a:lstStyle/>
          <a:p>
            <a:r>
              <a:rPr lang="en-US" sz="1000" dirty="0">
                <a:solidFill>
                  <a:srgbClr val="7030A0"/>
                </a:solidFill>
                <a:latin typeface="Arial" panose="020B0604020202020204" pitchFamily="34" charset="0"/>
                <a:cs typeface="Arial" panose="020B0604020202020204" pitchFamily="34" charset="0"/>
              </a:rPr>
              <a:t>Scan</a:t>
            </a:r>
          </a:p>
        </p:txBody>
      </p:sp>
      <p:sp>
        <p:nvSpPr>
          <p:cNvPr id="20" name="TextBox 19">
            <a:extLst>
              <a:ext uri="{FF2B5EF4-FFF2-40B4-BE49-F238E27FC236}">
                <a16:creationId xmlns:a16="http://schemas.microsoft.com/office/drawing/2014/main" id="{7F119192-2F70-D74F-A3B7-3C55CBDFA365}"/>
              </a:ext>
            </a:extLst>
          </p:cNvPr>
          <p:cNvSpPr txBox="1"/>
          <p:nvPr/>
        </p:nvSpPr>
        <p:spPr>
          <a:xfrm>
            <a:off x="3416586" y="2055058"/>
            <a:ext cx="744114" cy="246221"/>
          </a:xfrm>
          <a:prstGeom prst="rect">
            <a:avLst/>
          </a:prstGeom>
          <a:noFill/>
        </p:spPr>
        <p:txBody>
          <a:bodyPr wrap="none" rtlCol="0">
            <a:spAutoFit/>
          </a:bodyPr>
          <a:lstStyle/>
          <a:p>
            <a:r>
              <a:rPr lang="en-US" sz="1000" dirty="0">
                <a:solidFill>
                  <a:srgbClr val="7030A0"/>
                </a:solidFill>
                <a:latin typeface="Arial" panose="020B0604020202020204" pitchFamily="34" charset="0"/>
                <a:cs typeface="Arial" panose="020B0604020202020204" pitchFamily="34" charset="0"/>
              </a:rPr>
              <a:t>Pixel data</a:t>
            </a:r>
          </a:p>
        </p:txBody>
      </p:sp>
      <p:sp>
        <p:nvSpPr>
          <p:cNvPr id="21" name="TextBox 20">
            <a:extLst>
              <a:ext uri="{FF2B5EF4-FFF2-40B4-BE49-F238E27FC236}">
                <a16:creationId xmlns:a16="http://schemas.microsoft.com/office/drawing/2014/main" id="{9CDA84E8-751D-3D48-B8A2-82FAB83EEFA9}"/>
              </a:ext>
            </a:extLst>
          </p:cNvPr>
          <p:cNvSpPr txBox="1"/>
          <p:nvPr/>
        </p:nvSpPr>
        <p:spPr>
          <a:xfrm>
            <a:off x="4254270" y="2787564"/>
            <a:ext cx="455574" cy="246221"/>
          </a:xfrm>
          <a:prstGeom prst="rect">
            <a:avLst/>
          </a:prstGeom>
          <a:noFill/>
        </p:spPr>
        <p:txBody>
          <a:bodyPr wrap="none" rtlCol="0">
            <a:spAutoFit/>
          </a:bodyPr>
          <a:lstStyle/>
          <a:p>
            <a:r>
              <a:rPr lang="en-US" sz="1000" dirty="0">
                <a:solidFill>
                  <a:srgbClr val="748A8F"/>
                </a:solidFill>
                <a:latin typeface="Arial" panose="020B0604020202020204" pitchFamily="34" charset="0"/>
                <a:cs typeface="Arial" panose="020B0604020202020204" pitchFamily="34" charset="0"/>
              </a:rPr>
              <a:t>EHR</a:t>
            </a:r>
          </a:p>
        </p:txBody>
      </p:sp>
      <p:sp>
        <p:nvSpPr>
          <p:cNvPr id="22" name="TextBox 21">
            <a:extLst>
              <a:ext uri="{FF2B5EF4-FFF2-40B4-BE49-F238E27FC236}">
                <a16:creationId xmlns:a16="http://schemas.microsoft.com/office/drawing/2014/main" id="{29B97497-BBFF-A444-A690-C3DBF77A35A9}"/>
              </a:ext>
            </a:extLst>
          </p:cNvPr>
          <p:cNvSpPr txBox="1"/>
          <p:nvPr/>
        </p:nvSpPr>
        <p:spPr>
          <a:xfrm>
            <a:off x="4901562" y="2153810"/>
            <a:ext cx="482824" cy="246221"/>
          </a:xfrm>
          <a:prstGeom prst="rect">
            <a:avLst/>
          </a:prstGeom>
          <a:noFill/>
        </p:spPr>
        <p:txBody>
          <a:bodyPr wrap="none" rtlCol="0">
            <a:spAutoFit/>
          </a:bodyPr>
          <a:lstStyle/>
          <a:p>
            <a:r>
              <a:rPr lang="en-US" sz="1000" dirty="0">
                <a:solidFill>
                  <a:srgbClr val="748A8F"/>
                </a:solidFill>
                <a:latin typeface="Arial" panose="020B0604020202020204" pitchFamily="34" charset="0"/>
                <a:cs typeface="Arial" panose="020B0604020202020204" pitchFamily="34" charset="0"/>
              </a:rPr>
              <a:t>LIMS</a:t>
            </a:r>
          </a:p>
        </p:txBody>
      </p:sp>
      <p:sp>
        <p:nvSpPr>
          <p:cNvPr id="23" name="TextBox 22">
            <a:extLst>
              <a:ext uri="{FF2B5EF4-FFF2-40B4-BE49-F238E27FC236}">
                <a16:creationId xmlns:a16="http://schemas.microsoft.com/office/drawing/2014/main" id="{77A19BF3-C143-024C-8A80-70969837395D}"/>
              </a:ext>
            </a:extLst>
          </p:cNvPr>
          <p:cNvSpPr txBox="1"/>
          <p:nvPr/>
        </p:nvSpPr>
        <p:spPr>
          <a:xfrm>
            <a:off x="5479430" y="2065036"/>
            <a:ext cx="715260" cy="246221"/>
          </a:xfrm>
          <a:prstGeom prst="rect">
            <a:avLst/>
          </a:prstGeom>
          <a:noFill/>
        </p:spPr>
        <p:txBody>
          <a:bodyPr wrap="none" rtlCol="0">
            <a:spAutoFit/>
          </a:bodyPr>
          <a:lstStyle/>
          <a:p>
            <a:r>
              <a:rPr lang="en-US" sz="1000" dirty="0">
                <a:solidFill>
                  <a:srgbClr val="748A8F"/>
                </a:solidFill>
                <a:latin typeface="Arial" panose="020B0604020202020204" pitchFamily="34" charset="0"/>
                <a:cs typeface="Arial" panose="020B0604020202020204" pitchFamily="34" charset="0"/>
              </a:rPr>
              <a:t>Metadata</a:t>
            </a:r>
          </a:p>
        </p:txBody>
      </p:sp>
      <p:sp>
        <p:nvSpPr>
          <p:cNvPr id="24" name="TextBox 23">
            <a:extLst>
              <a:ext uri="{FF2B5EF4-FFF2-40B4-BE49-F238E27FC236}">
                <a16:creationId xmlns:a16="http://schemas.microsoft.com/office/drawing/2014/main" id="{8029122C-3045-2749-A33E-03381E8358A5}"/>
              </a:ext>
            </a:extLst>
          </p:cNvPr>
          <p:cNvSpPr txBox="1"/>
          <p:nvPr/>
        </p:nvSpPr>
        <p:spPr>
          <a:xfrm>
            <a:off x="6174056" y="1468351"/>
            <a:ext cx="612668" cy="246221"/>
          </a:xfrm>
          <a:prstGeom prst="rect">
            <a:avLst/>
          </a:prstGeom>
          <a:noFill/>
        </p:spPr>
        <p:txBody>
          <a:bodyPr wrap="none" rtlCol="0">
            <a:spAutoFit/>
          </a:bodyPr>
          <a:lstStyle/>
          <a:p>
            <a:r>
              <a:rPr lang="en-US" sz="1000" dirty="0">
                <a:solidFill>
                  <a:srgbClr val="C00000"/>
                </a:solidFill>
                <a:latin typeface="Arial" panose="020B0604020202020204" pitchFamily="34" charset="0"/>
                <a:cs typeface="Arial" panose="020B0604020202020204" pitchFamily="34" charset="0"/>
              </a:rPr>
              <a:t>DICOM</a:t>
            </a:r>
          </a:p>
        </p:txBody>
      </p:sp>
      <p:sp>
        <p:nvSpPr>
          <p:cNvPr id="25" name="TextBox 24">
            <a:extLst>
              <a:ext uri="{FF2B5EF4-FFF2-40B4-BE49-F238E27FC236}">
                <a16:creationId xmlns:a16="http://schemas.microsoft.com/office/drawing/2014/main" id="{DB58EF59-ED49-824A-A26B-79CDDE5FFB4C}"/>
              </a:ext>
            </a:extLst>
          </p:cNvPr>
          <p:cNvSpPr txBox="1"/>
          <p:nvPr/>
        </p:nvSpPr>
        <p:spPr>
          <a:xfrm>
            <a:off x="6896691" y="2817865"/>
            <a:ext cx="489236" cy="246221"/>
          </a:xfrm>
          <a:prstGeom prst="rect">
            <a:avLst/>
          </a:prstGeom>
          <a:noFill/>
        </p:spPr>
        <p:txBody>
          <a:bodyPr wrap="none" rtlCol="0">
            <a:spAutoFit/>
          </a:bodyPr>
          <a:lstStyle/>
          <a:p>
            <a:r>
              <a:rPr lang="en-US" sz="1000" dirty="0">
                <a:solidFill>
                  <a:srgbClr val="748A8F"/>
                </a:solidFill>
                <a:latin typeface="Arial" panose="020B0604020202020204" pitchFamily="34" charset="0"/>
                <a:cs typeface="Arial" panose="020B0604020202020204" pitchFamily="34" charset="0"/>
              </a:rPr>
              <a:t>Store</a:t>
            </a:r>
          </a:p>
        </p:txBody>
      </p:sp>
      <p:sp>
        <p:nvSpPr>
          <p:cNvPr id="26" name="TextBox 25">
            <a:extLst>
              <a:ext uri="{FF2B5EF4-FFF2-40B4-BE49-F238E27FC236}">
                <a16:creationId xmlns:a16="http://schemas.microsoft.com/office/drawing/2014/main" id="{B7EBF224-E521-5B40-8C50-99B26EB74D7E}"/>
              </a:ext>
            </a:extLst>
          </p:cNvPr>
          <p:cNvSpPr txBox="1"/>
          <p:nvPr/>
        </p:nvSpPr>
        <p:spPr>
          <a:xfrm>
            <a:off x="7448312" y="2276920"/>
            <a:ext cx="702436" cy="246221"/>
          </a:xfrm>
          <a:prstGeom prst="rect">
            <a:avLst/>
          </a:prstGeom>
          <a:noFill/>
        </p:spPr>
        <p:txBody>
          <a:bodyPr wrap="none" rtlCol="0">
            <a:spAutoFit/>
          </a:bodyPr>
          <a:lstStyle/>
          <a:p>
            <a:r>
              <a:rPr lang="en-US" sz="1000" dirty="0">
                <a:solidFill>
                  <a:schemeClr val="accent4">
                    <a:lumMod val="75000"/>
                  </a:schemeClr>
                </a:solidFill>
                <a:latin typeface="Arial" panose="020B0604020202020204" pitchFamily="34" charset="0"/>
                <a:cs typeface="Arial" panose="020B0604020202020204" pitchFamily="34" charset="0"/>
              </a:rPr>
              <a:t>Compute</a:t>
            </a:r>
          </a:p>
        </p:txBody>
      </p:sp>
      <p:sp>
        <p:nvSpPr>
          <p:cNvPr id="27" name="TextBox 26">
            <a:extLst>
              <a:ext uri="{FF2B5EF4-FFF2-40B4-BE49-F238E27FC236}">
                <a16:creationId xmlns:a16="http://schemas.microsoft.com/office/drawing/2014/main" id="{BFAADDE9-4DAF-7B42-B43F-CFD0C2E0ED0A}"/>
              </a:ext>
            </a:extLst>
          </p:cNvPr>
          <p:cNvSpPr txBox="1"/>
          <p:nvPr/>
        </p:nvSpPr>
        <p:spPr>
          <a:xfrm>
            <a:off x="8224706" y="2279477"/>
            <a:ext cx="532518" cy="246221"/>
          </a:xfrm>
          <a:prstGeom prst="rect">
            <a:avLst/>
          </a:prstGeom>
          <a:noFill/>
        </p:spPr>
        <p:txBody>
          <a:bodyPr wrap="none" rtlCol="0">
            <a:spAutoFit/>
          </a:bodyPr>
          <a:lstStyle/>
          <a:p>
            <a:r>
              <a:rPr lang="en-US" sz="1000" dirty="0">
                <a:solidFill>
                  <a:schemeClr val="accent4">
                    <a:lumMod val="75000"/>
                  </a:schemeClr>
                </a:solidFill>
                <a:latin typeface="Arial" panose="020B0604020202020204" pitchFamily="34" charset="0"/>
                <a:cs typeface="Arial" panose="020B0604020202020204" pitchFamily="34" charset="0"/>
              </a:rPr>
              <a:t>Model</a:t>
            </a:r>
          </a:p>
        </p:txBody>
      </p:sp>
      <p:sp>
        <p:nvSpPr>
          <p:cNvPr id="28" name="TextBox 27">
            <a:extLst>
              <a:ext uri="{FF2B5EF4-FFF2-40B4-BE49-F238E27FC236}">
                <a16:creationId xmlns:a16="http://schemas.microsoft.com/office/drawing/2014/main" id="{017725C1-90F1-0940-BA50-C16C3F2DAE90}"/>
              </a:ext>
            </a:extLst>
          </p:cNvPr>
          <p:cNvSpPr txBox="1"/>
          <p:nvPr/>
        </p:nvSpPr>
        <p:spPr>
          <a:xfrm>
            <a:off x="8646833" y="1464249"/>
            <a:ext cx="1027845" cy="246221"/>
          </a:xfrm>
          <a:prstGeom prst="rect">
            <a:avLst/>
          </a:prstGeom>
          <a:noFill/>
        </p:spPr>
        <p:txBody>
          <a:bodyPr wrap="none" rtlCol="0">
            <a:spAutoFit/>
          </a:bodyPr>
          <a:lstStyle/>
          <a:p>
            <a:r>
              <a:rPr lang="en-US" sz="1000" dirty="0">
                <a:solidFill>
                  <a:srgbClr val="C00000"/>
                </a:solidFill>
                <a:latin typeface="Arial" panose="020B0604020202020204" pitchFamily="34" charset="0"/>
                <a:cs typeface="Arial" panose="020B0604020202020204" pitchFamily="34" charset="0"/>
              </a:rPr>
              <a:t>Test Validation</a:t>
            </a:r>
          </a:p>
        </p:txBody>
      </p:sp>
      <p:sp>
        <p:nvSpPr>
          <p:cNvPr id="29" name="TextBox 28">
            <a:extLst>
              <a:ext uri="{FF2B5EF4-FFF2-40B4-BE49-F238E27FC236}">
                <a16:creationId xmlns:a16="http://schemas.microsoft.com/office/drawing/2014/main" id="{275066BD-5463-CC42-A58C-6456FF946D08}"/>
              </a:ext>
            </a:extLst>
          </p:cNvPr>
          <p:cNvSpPr txBox="1"/>
          <p:nvPr/>
        </p:nvSpPr>
        <p:spPr>
          <a:xfrm>
            <a:off x="9380163" y="2064384"/>
            <a:ext cx="865943" cy="246221"/>
          </a:xfrm>
          <a:prstGeom prst="rect">
            <a:avLst/>
          </a:prstGeom>
          <a:noFill/>
        </p:spPr>
        <p:txBody>
          <a:bodyPr wrap="none" rtlCol="0">
            <a:spAutoFit/>
          </a:bodyPr>
          <a:lstStyle/>
          <a:p>
            <a:r>
              <a:rPr lang="en-US" sz="1000" dirty="0">
                <a:solidFill>
                  <a:srgbClr val="748A8F"/>
                </a:solidFill>
                <a:latin typeface="Arial" panose="020B0604020202020204" pitchFamily="34" charset="0"/>
                <a:cs typeface="Arial" panose="020B0604020202020204" pitchFamily="34" charset="0"/>
              </a:rPr>
              <a:t>Deployment</a:t>
            </a:r>
          </a:p>
        </p:txBody>
      </p:sp>
      <p:sp>
        <p:nvSpPr>
          <p:cNvPr id="30" name="TextBox 29">
            <a:extLst>
              <a:ext uri="{FF2B5EF4-FFF2-40B4-BE49-F238E27FC236}">
                <a16:creationId xmlns:a16="http://schemas.microsoft.com/office/drawing/2014/main" id="{B2B3E29D-1D45-6D4D-8638-AE8D245272D5}"/>
              </a:ext>
            </a:extLst>
          </p:cNvPr>
          <p:cNvSpPr txBox="1"/>
          <p:nvPr/>
        </p:nvSpPr>
        <p:spPr>
          <a:xfrm>
            <a:off x="10119226" y="2407239"/>
            <a:ext cx="739305" cy="246221"/>
          </a:xfrm>
          <a:prstGeom prst="rect">
            <a:avLst/>
          </a:prstGeom>
          <a:noFill/>
        </p:spPr>
        <p:txBody>
          <a:bodyPr wrap="none" rtlCol="0">
            <a:spAutoFit/>
          </a:bodyPr>
          <a:lstStyle/>
          <a:p>
            <a:r>
              <a:rPr lang="en-US" sz="1000" dirty="0">
                <a:solidFill>
                  <a:srgbClr val="748A8F"/>
                </a:solidFill>
                <a:latin typeface="Arial" panose="020B0604020202020204" pitchFamily="34" charset="0"/>
                <a:cs typeface="Arial" panose="020B0604020202020204" pitchFamily="34" charset="0"/>
              </a:rPr>
              <a:t>Utilization</a:t>
            </a:r>
          </a:p>
        </p:txBody>
      </p:sp>
      <p:sp>
        <p:nvSpPr>
          <p:cNvPr id="31" name="TextBox 30">
            <a:extLst>
              <a:ext uri="{FF2B5EF4-FFF2-40B4-BE49-F238E27FC236}">
                <a16:creationId xmlns:a16="http://schemas.microsoft.com/office/drawing/2014/main" id="{14BEEDE6-360C-3F45-B1EE-6196E929B6CC}"/>
              </a:ext>
            </a:extLst>
          </p:cNvPr>
          <p:cNvSpPr txBox="1"/>
          <p:nvPr/>
        </p:nvSpPr>
        <p:spPr>
          <a:xfrm>
            <a:off x="8041791" y="1137241"/>
            <a:ext cx="2944589" cy="276999"/>
          </a:xfrm>
          <a:prstGeom prst="rect">
            <a:avLst/>
          </a:prstGeom>
          <a:noFill/>
        </p:spPr>
        <p:txBody>
          <a:bodyPr wrap="none" rtlCol="0">
            <a:spAutoFit/>
          </a:bodyPr>
          <a:lstStyle/>
          <a:p>
            <a:r>
              <a:rPr lang="en-US" sz="1200" i="1" dirty="0">
                <a:latin typeface="+mj-lt"/>
              </a:rPr>
              <a:t>Marble, Dudgeon, Huang, et al., unpublished</a:t>
            </a:r>
          </a:p>
        </p:txBody>
      </p:sp>
      <p:cxnSp>
        <p:nvCxnSpPr>
          <p:cNvPr id="33" name="Straight Connector 32">
            <a:extLst>
              <a:ext uri="{FF2B5EF4-FFF2-40B4-BE49-F238E27FC236}">
                <a16:creationId xmlns:a16="http://schemas.microsoft.com/office/drawing/2014/main" id="{9ACE9FBD-C094-0E48-A9A2-3CFDBA37D750}"/>
              </a:ext>
            </a:extLst>
          </p:cNvPr>
          <p:cNvCxnSpPr/>
          <p:nvPr/>
        </p:nvCxnSpPr>
        <p:spPr>
          <a:xfrm flipH="1">
            <a:off x="1644465" y="3187552"/>
            <a:ext cx="158503" cy="447259"/>
          </a:xfrm>
          <a:prstGeom prst="line">
            <a:avLst/>
          </a:prstGeom>
          <a:ln>
            <a:solidFill>
              <a:srgbClr val="5A806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7AEB744-B623-394E-8906-7EB7B27C2EFB}"/>
              </a:ext>
            </a:extLst>
          </p:cNvPr>
          <p:cNvCxnSpPr>
            <a:cxnSpLocks/>
          </p:cNvCxnSpPr>
          <p:nvPr/>
        </p:nvCxnSpPr>
        <p:spPr>
          <a:xfrm>
            <a:off x="2468687" y="3187552"/>
            <a:ext cx="163942" cy="456512"/>
          </a:xfrm>
          <a:prstGeom prst="line">
            <a:avLst/>
          </a:prstGeom>
          <a:ln>
            <a:solidFill>
              <a:srgbClr val="5A806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9EDD379-9A36-2A40-83B1-4FFA1D9123A7}"/>
              </a:ext>
            </a:extLst>
          </p:cNvPr>
          <p:cNvCxnSpPr>
            <a:cxnSpLocks/>
          </p:cNvCxnSpPr>
          <p:nvPr/>
        </p:nvCxnSpPr>
        <p:spPr>
          <a:xfrm>
            <a:off x="3128528" y="3187552"/>
            <a:ext cx="114759" cy="447259"/>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6E429EF-23B1-8745-B067-416508C1B211}"/>
              </a:ext>
            </a:extLst>
          </p:cNvPr>
          <p:cNvCxnSpPr>
            <a:cxnSpLocks/>
          </p:cNvCxnSpPr>
          <p:nvPr/>
        </p:nvCxnSpPr>
        <p:spPr>
          <a:xfrm>
            <a:off x="3823209" y="3187552"/>
            <a:ext cx="61917" cy="219285"/>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2E2292A-5291-CE40-8AB5-282E096D0E20}"/>
              </a:ext>
            </a:extLst>
          </p:cNvPr>
          <p:cNvCxnSpPr>
            <a:cxnSpLocks/>
          </p:cNvCxnSpPr>
          <p:nvPr/>
        </p:nvCxnSpPr>
        <p:spPr>
          <a:xfrm flipH="1">
            <a:off x="4871532" y="3187552"/>
            <a:ext cx="1608859" cy="95612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E178500-EE6C-3649-8BCF-A2273F5E60D1}"/>
              </a:ext>
            </a:extLst>
          </p:cNvPr>
          <p:cNvCxnSpPr>
            <a:cxnSpLocks/>
          </p:cNvCxnSpPr>
          <p:nvPr/>
        </p:nvCxnSpPr>
        <p:spPr>
          <a:xfrm flipH="1">
            <a:off x="5915634" y="3187552"/>
            <a:ext cx="1225676" cy="880769"/>
          </a:xfrm>
          <a:prstGeom prst="line">
            <a:avLst/>
          </a:prstGeom>
          <a:ln>
            <a:solidFill>
              <a:srgbClr val="748A8F"/>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A16A530-7412-2243-9429-B2465AA10264}"/>
              </a:ext>
            </a:extLst>
          </p:cNvPr>
          <p:cNvCxnSpPr>
            <a:cxnSpLocks/>
          </p:cNvCxnSpPr>
          <p:nvPr/>
        </p:nvCxnSpPr>
        <p:spPr>
          <a:xfrm flipH="1">
            <a:off x="6896691" y="3187552"/>
            <a:ext cx="902839" cy="78098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549F5A9-960C-7A4C-B822-819B7691F6A5}"/>
              </a:ext>
            </a:extLst>
          </p:cNvPr>
          <p:cNvCxnSpPr>
            <a:cxnSpLocks/>
          </p:cNvCxnSpPr>
          <p:nvPr/>
        </p:nvCxnSpPr>
        <p:spPr>
          <a:xfrm flipH="1">
            <a:off x="7592617" y="3187552"/>
            <a:ext cx="898349" cy="78098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04DD02C-D261-4345-94B8-D51E4787E72B}"/>
              </a:ext>
            </a:extLst>
          </p:cNvPr>
          <p:cNvCxnSpPr>
            <a:cxnSpLocks/>
          </p:cNvCxnSpPr>
          <p:nvPr/>
        </p:nvCxnSpPr>
        <p:spPr>
          <a:xfrm flipH="1">
            <a:off x="8250837" y="3187552"/>
            <a:ext cx="909919" cy="84066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02D3D31-2DE1-0248-91B2-519277A9520C}"/>
              </a:ext>
            </a:extLst>
          </p:cNvPr>
          <p:cNvCxnSpPr>
            <a:cxnSpLocks/>
          </p:cNvCxnSpPr>
          <p:nvPr/>
        </p:nvCxnSpPr>
        <p:spPr>
          <a:xfrm flipH="1">
            <a:off x="9092641" y="3187552"/>
            <a:ext cx="720493" cy="719542"/>
          </a:xfrm>
          <a:prstGeom prst="line">
            <a:avLst/>
          </a:prstGeom>
          <a:ln>
            <a:solidFill>
              <a:srgbClr val="748A8F"/>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F04284F-634A-B545-AFD4-A115CB0FB229}"/>
              </a:ext>
            </a:extLst>
          </p:cNvPr>
          <p:cNvCxnSpPr>
            <a:cxnSpLocks/>
          </p:cNvCxnSpPr>
          <p:nvPr/>
        </p:nvCxnSpPr>
        <p:spPr>
          <a:xfrm flipH="1">
            <a:off x="9948369" y="3187552"/>
            <a:ext cx="532047" cy="719542"/>
          </a:xfrm>
          <a:prstGeom prst="line">
            <a:avLst/>
          </a:prstGeom>
          <a:ln>
            <a:solidFill>
              <a:srgbClr val="748A8F"/>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E455DFDC-0693-7E4D-BD5F-F126DEE26F29}"/>
              </a:ext>
            </a:extLst>
          </p:cNvPr>
          <p:cNvSpPr txBox="1"/>
          <p:nvPr/>
        </p:nvSpPr>
        <p:spPr>
          <a:xfrm>
            <a:off x="905284" y="431798"/>
            <a:ext cx="4983224" cy="523220"/>
          </a:xfrm>
          <a:prstGeom prst="rect">
            <a:avLst/>
          </a:prstGeom>
          <a:noFill/>
        </p:spPr>
        <p:txBody>
          <a:bodyPr wrap="none" rtlCol="0">
            <a:spAutoFit/>
          </a:bodyPr>
          <a:lstStyle/>
          <a:p>
            <a:r>
              <a:rPr lang="en-US" sz="2800" dirty="0">
                <a:latin typeface="+mj-lt"/>
              </a:rPr>
              <a:t>Alliance Survey Results Overview </a:t>
            </a:r>
          </a:p>
        </p:txBody>
      </p:sp>
    </p:spTree>
    <p:extLst>
      <p:ext uri="{BB962C8B-B14F-4D97-AF65-F5344CB8AC3E}">
        <p14:creationId xmlns:p14="http://schemas.microsoft.com/office/powerpoint/2010/main" val="2639773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E7783CA-154E-E94C-9D20-19757CAB4C9C}"/>
              </a:ext>
            </a:extLst>
          </p:cNvPr>
          <p:cNvSpPr/>
          <p:nvPr/>
        </p:nvSpPr>
        <p:spPr>
          <a:xfrm>
            <a:off x="5853440" y="2474687"/>
            <a:ext cx="2562159" cy="1384996"/>
          </a:xfrm>
          <a:prstGeom prst="rect">
            <a:avLst/>
          </a:prstGeom>
          <a:solidFill>
            <a:schemeClr val="bg1">
              <a:lumMod val="95000"/>
            </a:schemeClr>
          </a:solid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620E7E3-D82F-1243-A97B-2F63AEDEE005}"/>
              </a:ext>
            </a:extLst>
          </p:cNvPr>
          <p:cNvSpPr/>
          <p:nvPr/>
        </p:nvSpPr>
        <p:spPr>
          <a:xfrm>
            <a:off x="1408814" y="1965690"/>
            <a:ext cx="3593805" cy="3423683"/>
          </a:xfrm>
          <a:prstGeom prst="rect">
            <a:avLst/>
          </a:prstGeom>
          <a:solidFill>
            <a:schemeClr val="accent1">
              <a:lumMod val="20000"/>
              <a:lumOff val="80000"/>
            </a:schemeClr>
          </a:solid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C8E64D5-E58D-244D-B99A-8E282C005069}"/>
              </a:ext>
            </a:extLst>
          </p:cNvPr>
          <p:cNvSpPr txBox="1"/>
          <p:nvPr/>
        </p:nvSpPr>
        <p:spPr>
          <a:xfrm>
            <a:off x="78802" y="3200479"/>
            <a:ext cx="1313181" cy="954107"/>
          </a:xfrm>
          <a:prstGeom prst="rect">
            <a:avLst/>
          </a:prstGeom>
          <a:noFill/>
        </p:spPr>
        <p:txBody>
          <a:bodyPr wrap="none" rtlCol="0">
            <a:spAutoFit/>
          </a:bodyPr>
          <a:lstStyle/>
          <a:p>
            <a:pPr algn="ctr"/>
            <a:r>
              <a:rPr lang="en-US" sz="2800" dirty="0">
                <a:latin typeface="Arial Narrow" panose="020B0604020202020204" pitchFamily="34" charset="0"/>
                <a:cs typeface="Arial Narrow" panose="020B0604020202020204" pitchFamily="34" charset="0"/>
              </a:rPr>
              <a:t>Project </a:t>
            </a:r>
          </a:p>
          <a:p>
            <a:pPr algn="ctr"/>
            <a:r>
              <a:rPr lang="en-US" sz="2800" dirty="0">
                <a:latin typeface="Arial Narrow" panose="020B0604020202020204" pitchFamily="34" charset="0"/>
                <a:cs typeface="Arial Narrow" panose="020B0604020202020204" pitchFamily="34" charset="0"/>
              </a:rPr>
              <a:t>proposal</a:t>
            </a:r>
            <a:endParaRPr lang="en-US" sz="2000" dirty="0">
              <a:latin typeface="Arial Narrow" panose="020B0604020202020204" pitchFamily="34" charset="0"/>
              <a:cs typeface="Arial Narrow" panose="020B0604020202020204" pitchFamily="34" charset="0"/>
            </a:endParaRPr>
          </a:p>
        </p:txBody>
      </p:sp>
      <p:sp>
        <p:nvSpPr>
          <p:cNvPr id="11" name="TextBox 10">
            <a:extLst>
              <a:ext uri="{FF2B5EF4-FFF2-40B4-BE49-F238E27FC236}">
                <a16:creationId xmlns:a16="http://schemas.microsoft.com/office/drawing/2014/main" id="{EEF5A40E-2BF1-7746-BADE-5117E16B54B8}"/>
              </a:ext>
            </a:extLst>
          </p:cNvPr>
          <p:cNvSpPr txBox="1"/>
          <p:nvPr/>
        </p:nvSpPr>
        <p:spPr>
          <a:xfrm>
            <a:off x="1342246" y="1395202"/>
            <a:ext cx="1217000" cy="523220"/>
          </a:xfrm>
          <a:prstGeom prst="rect">
            <a:avLst/>
          </a:prstGeom>
          <a:noFill/>
        </p:spPr>
        <p:txBody>
          <a:bodyPr wrap="none" rtlCol="0">
            <a:spAutoFit/>
          </a:bodyPr>
          <a:lstStyle/>
          <a:p>
            <a:pPr algn="ctr"/>
            <a:r>
              <a:rPr lang="en-US" sz="2800" dirty="0">
                <a:latin typeface="Arial Narrow" panose="020B0604020202020204" pitchFamily="34" charset="0"/>
                <a:cs typeface="Arial Narrow" panose="020B0604020202020204" pitchFamily="34" charset="0"/>
              </a:rPr>
              <a:t>Alliance</a:t>
            </a:r>
            <a:endParaRPr lang="en-US" sz="2000" dirty="0">
              <a:latin typeface="Arial Narrow" panose="020B0604020202020204" pitchFamily="34" charset="0"/>
              <a:cs typeface="Arial Narrow" panose="020B0604020202020204" pitchFamily="34" charset="0"/>
            </a:endParaRPr>
          </a:p>
        </p:txBody>
      </p:sp>
      <p:sp>
        <p:nvSpPr>
          <p:cNvPr id="13" name="TextBox 12">
            <a:extLst>
              <a:ext uri="{FF2B5EF4-FFF2-40B4-BE49-F238E27FC236}">
                <a16:creationId xmlns:a16="http://schemas.microsoft.com/office/drawing/2014/main" id="{39DA268B-D20A-0D40-A2F6-C0DBA0EA1FA5}"/>
              </a:ext>
            </a:extLst>
          </p:cNvPr>
          <p:cNvSpPr txBox="1"/>
          <p:nvPr/>
        </p:nvSpPr>
        <p:spPr>
          <a:xfrm>
            <a:off x="1478660" y="2169490"/>
            <a:ext cx="1231427" cy="523220"/>
          </a:xfrm>
          <a:prstGeom prst="rect">
            <a:avLst/>
          </a:prstGeom>
          <a:noFill/>
        </p:spPr>
        <p:txBody>
          <a:bodyPr wrap="none" rtlCol="0">
            <a:spAutoFit/>
          </a:bodyPr>
          <a:lstStyle/>
          <a:p>
            <a:pPr algn="ctr"/>
            <a:r>
              <a:rPr lang="en-US" sz="2800" dirty="0">
                <a:latin typeface="Arial Narrow" panose="020B0604020202020204" pitchFamily="34" charset="0"/>
                <a:cs typeface="Arial Narrow" panose="020B0604020202020204" pitchFamily="34" charset="0"/>
              </a:rPr>
              <a:t>Industry</a:t>
            </a:r>
            <a:endParaRPr lang="en-US" sz="2000" dirty="0">
              <a:latin typeface="Arial Narrow" panose="020B0604020202020204" pitchFamily="34" charset="0"/>
              <a:cs typeface="Arial Narrow" panose="020B0604020202020204" pitchFamily="34" charset="0"/>
            </a:endParaRPr>
          </a:p>
        </p:txBody>
      </p:sp>
      <p:sp>
        <p:nvSpPr>
          <p:cNvPr id="14" name="TextBox 13">
            <a:extLst>
              <a:ext uri="{FF2B5EF4-FFF2-40B4-BE49-F238E27FC236}">
                <a16:creationId xmlns:a16="http://schemas.microsoft.com/office/drawing/2014/main" id="{EDB06871-CCD3-2F44-965F-21C92B174931}"/>
              </a:ext>
            </a:extLst>
          </p:cNvPr>
          <p:cNvSpPr txBox="1"/>
          <p:nvPr/>
        </p:nvSpPr>
        <p:spPr>
          <a:xfrm>
            <a:off x="3870025" y="2193367"/>
            <a:ext cx="774571" cy="523220"/>
          </a:xfrm>
          <a:prstGeom prst="rect">
            <a:avLst/>
          </a:prstGeom>
          <a:noFill/>
        </p:spPr>
        <p:txBody>
          <a:bodyPr wrap="none" rtlCol="0">
            <a:spAutoFit/>
          </a:bodyPr>
          <a:lstStyle/>
          <a:p>
            <a:pPr algn="ctr"/>
            <a:r>
              <a:rPr lang="en-US" sz="2800" dirty="0">
                <a:latin typeface="Arial Narrow" panose="020B0604020202020204" pitchFamily="34" charset="0"/>
                <a:cs typeface="Arial Narrow" panose="020B0604020202020204" pitchFamily="34" charset="0"/>
              </a:rPr>
              <a:t>FDA</a:t>
            </a:r>
            <a:endParaRPr lang="en-US" sz="2000" dirty="0">
              <a:latin typeface="Arial Narrow" panose="020B0604020202020204" pitchFamily="34" charset="0"/>
              <a:cs typeface="Arial Narrow" panose="020B0604020202020204" pitchFamily="34" charset="0"/>
            </a:endParaRPr>
          </a:p>
        </p:txBody>
      </p:sp>
      <p:sp>
        <p:nvSpPr>
          <p:cNvPr id="16" name="TextBox 15">
            <a:extLst>
              <a:ext uri="{FF2B5EF4-FFF2-40B4-BE49-F238E27FC236}">
                <a16:creationId xmlns:a16="http://schemas.microsoft.com/office/drawing/2014/main" id="{CF157EF4-3EC7-0243-B840-A558FB144B57}"/>
              </a:ext>
            </a:extLst>
          </p:cNvPr>
          <p:cNvSpPr txBox="1"/>
          <p:nvPr/>
        </p:nvSpPr>
        <p:spPr>
          <a:xfrm>
            <a:off x="1510817" y="4640301"/>
            <a:ext cx="1048429" cy="523220"/>
          </a:xfrm>
          <a:prstGeom prst="rect">
            <a:avLst/>
          </a:prstGeom>
          <a:noFill/>
        </p:spPr>
        <p:txBody>
          <a:bodyPr wrap="none" rtlCol="0">
            <a:spAutoFit/>
          </a:bodyPr>
          <a:lstStyle/>
          <a:p>
            <a:pPr algn="ctr"/>
            <a:r>
              <a:rPr lang="en-US" sz="2800" dirty="0">
                <a:latin typeface="Arial Narrow" panose="020B0604020202020204" pitchFamily="34" charset="0"/>
                <a:cs typeface="Arial Narrow" panose="020B0604020202020204" pitchFamily="34" charset="0"/>
              </a:rPr>
              <a:t>AMC’s</a:t>
            </a:r>
            <a:endParaRPr lang="en-US" sz="2000" dirty="0">
              <a:latin typeface="Arial Narrow" panose="020B0604020202020204" pitchFamily="34" charset="0"/>
              <a:cs typeface="Arial Narrow" panose="020B0604020202020204" pitchFamily="34" charset="0"/>
            </a:endParaRPr>
          </a:p>
        </p:txBody>
      </p:sp>
      <p:sp>
        <p:nvSpPr>
          <p:cNvPr id="18" name="TextBox 17">
            <a:extLst>
              <a:ext uri="{FF2B5EF4-FFF2-40B4-BE49-F238E27FC236}">
                <a16:creationId xmlns:a16="http://schemas.microsoft.com/office/drawing/2014/main" id="{3C0887FA-8F2D-7048-A955-BE4D423A9C66}"/>
              </a:ext>
            </a:extLst>
          </p:cNvPr>
          <p:cNvSpPr txBox="1"/>
          <p:nvPr/>
        </p:nvSpPr>
        <p:spPr>
          <a:xfrm>
            <a:off x="3632779" y="4640301"/>
            <a:ext cx="1249061" cy="523220"/>
          </a:xfrm>
          <a:prstGeom prst="rect">
            <a:avLst/>
          </a:prstGeom>
          <a:noFill/>
        </p:spPr>
        <p:txBody>
          <a:bodyPr wrap="none" rtlCol="0">
            <a:spAutoFit/>
          </a:bodyPr>
          <a:lstStyle/>
          <a:p>
            <a:pPr algn="ctr"/>
            <a:r>
              <a:rPr lang="en-US" sz="2800" dirty="0">
                <a:solidFill>
                  <a:srgbClr val="C00000"/>
                </a:solidFill>
                <a:latin typeface="Arial Narrow" panose="020B0604020202020204" pitchFamily="34" charset="0"/>
                <a:cs typeface="Arial Narrow" panose="020B0604020202020204" pitchFamily="34" charset="0"/>
              </a:rPr>
              <a:t>Patients</a:t>
            </a:r>
            <a:endParaRPr lang="en-US" sz="2000" dirty="0">
              <a:solidFill>
                <a:srgbClr val="C00000"/>
              </a:solidFill>
              <a:latin typeface="Arial Narrow" panose="020B0604020202020204" pitchFamily="34" charset="0"/>
              <a:cs typeface="Arial Narrow" panose="020B0604020202020204" pitchFamily="34" charset="0"/>
            </a:endParaRPr>
          </a:p>
        </p:txBody>
      </p:sp>
      <p:sp>
        <p:nvSpPr>
          <p:cNvPr id="21" name="TextBox 20">
            <a:extLst>
              <a:ext uri="{FF2B5EF4-FFF2-40B4-BE49-F238E27FC236}">
                <a16:creationId xmlns:a16="http://schemas.microsoft.com/office/drawing/2014/main" id="{CDD96330-3E18-5546-9FC8-EA5AB4F3C495}"/>
              </a:ext>
            </a:extLst>
          </p:cNvPr>
          <p:cNvSpPr txBox="1"/>
          <p:nvPr/>
        </p:nvSpPr>
        <p:spPr>
          <a:xfrm>
            <a:off x="5853441" y="1951466"/>
            <a:ext cx="2786340" cy="523220"/>
          </a:xfrm>
          <a:prstGeom prst="rect">
            <a:avLst/>
          </a:prstGeom>
          <a:noFill/>
        </p:spPr>
        <p:txBody>
          <a:bodyPr wrap="none" rtlCol="0">
            <a:spAutoFit/>
          </a:bodyPr>
          <a:lstStyle/>
          <a:p>
            <a:pPr algn="ctr"/>
            <a:r>
              <a:rPr lang="en-US" sz="2800" dirty="0">
                <a:latin typeface="Arial Narrow" panose="020B0604020202020204" pitchFamily="34" charset="0"/>
                <a:cs typeface="Arial Narrow" panose="020B0604020202020204" pitchFamily="34" charset="0"/>
              </a:rPr>
              <a:t>Steering Committee</a:t>
            </a:r>
            <a:endParaRPr lang="en-US" sz="2000" dirty="0">
              <a:latin typeface="Arial Narrow" panose="020B0604020202020204" pitchFamily="34" charset="0"/>
              <a:cs typeface="Arial Narrow" panose="020B0604020202020204" pitchFamily="34" charset="0"/>
            </a:endParaRPr>
          </a:p>
        </p:txBody>
      </p:sp>
      <p:sp>
        <p:nvSpPr>
          <p:cNvPr id="22" name="TextBox 21">
            <a:extLst>
              <a:ext uri="{FF2B5EF4-FFF2-40B4-BE49-F238E27FC236}">
                <a16:creationId xmlns:a16="http://schemas.microsoft.com/office/drawing/2014/main" id="{BFBCACFE-9923-714D-9335-24D8FCC6120D}"/>
              </a:ext>
            </a:extLst>
          </p:cNvPr>
          <p:cNvSpPr txBox="1"/>
          <p:nvPr/>
        </p:nvSpPr>
        <p:spPr>
          <a:xfrm>
            <a:off x="6199442" y="3970209"/>
            <a:ext cx="2050562" cy="1384995"/>
          </a:xfrm>
          <a:prstGeom prst="rect">
            <a:avLst/>
          </a:prstGeom>
          <a:noFill/>
        </p:spPr>
        <p:txBody>
          <a:bodyPr wrap="none" rtlCol="0">
            <a:spAutoFit/>
          </a:bodyPr>
          <a:lstStyle/>
          <a:p>
            <a:pPr algn="ctr"/>
            <a:r>
              <a:rPr lang="en-US" sz="2800" dirty="0">
                <a:latin typeface="Arial Narrow" panose="020B0604020202020204" pitchFamily="34" charset="0"/>
                <a:cs typeface="Arial Narrow" panose="020B0604020202020204" pitchFamily="34" charset="0"/>
              </a:rPr>
              <a:t>Governance</a:t>
            </a:r>
          </a:p>
          <a:p>
            <a:pPr algn="ctr"/>
            <a:r>
              <a:rPr lang="en-US" sz="2800" dirty="0">
                <a:latin typeface="Arial Narrow" panose="020B0604020202020204" pitchFamily="34" charset="0"/>
                <a:cs typeface="Arial Narrow" panose="020B0604020202020204" pitchFamily="34" charset="0"/>
              </a:rPr>
              <a:t>Prioritization</a:t>
            </a:r>
          </a:p>
          <a:p>
            <a:pPr algn="ctr"/>
            <a:r>
              <a:rPr lang="en-US" sz="2800" dirty="0">
                <a:latin typeface="Arial Narrow" panose="020B0604020202020204" pitchFamily="34" charset="0"/>
                <a:cs typeface="Arial Narrow" panose="020B0604020202020204" pitchFamily="34" charset="0"/>
              </a:rPr>
              <a:t>Administration</a:t>
            </a:r>
            <a:endParaRPr lang="en-US" sz="2000" dirty="0">
              <a:latin typeface="Arial Narrow" panose="020B0604020202020204" pitchFamily="34" charset="0"/>
              <a:cs typeface="Arial Narrow" panose="020B0604020202020204" pitchFamily="34" charset="0"/>
            </a:endParaRPr>
          </a:p>
        </p:txBody>
      </p:sp>
      <p:pic>
        <p:nvPicPr>
          <p:cNvPr id="24" name="Graphic 23" descr="Group of people">
            <a:extLst>
              <a:ext uri="{FF2B5EF4-FFF2-40B4-BE49-F238E27FC236}">
                <a16:creationId xmlns:a16="http://schemas.microsoft.com/office/drawing/2014/main" id="{60BFFF1A-6A4D-D54D-A9C3-79AD073646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40399" y="2687245"/>
            <a:ext cx="1070404" cy="1070404"/>
          </a:xfrm>
          <a:prstGeom prst="rect">
            <a:avLst/>
          </a:prstGeom>
        </p:spPr>
      </p:pic>
      <p:pic>
        <p:nvPicPr>
          <p:cNvPr id="26" name="Graphic 25" descr="Chevron arrows">
            <a:extLst>
              <a:ext uri="{FF2B5EF4-FFF2-40B4-BE49-F238E27FC236}">
                <a16:creationId xmlns:a16="http://schemas.microsoft.com/office/drawing/2014/main" id="{B20A2BF1-A0FB-DC45-B14A-433E1A58C2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73022" y="3267198"/>
            <a:ext cx="914400" cy="914400"/>
          </a:xfrm>
          <a:prstGeom prst="rect">
            <a:avLst/>
          </a:prstGeom>
        </p:spPr>
      </p:pic>
      <p:pic>
        <p:nvPicPr>
          <p:cNvPr id="28" name="Graphic 27" descr="Classroom">
            <a:extLst>
              <a:ext uri="{FF2B5EF4-FFF2-40B4-BE49-F238E27FC236}">
                <a16:creationId xmlns:a16="http://schemas.microsoft.com/office/drawing/2014/main" id="{EE2382A9-76A9-C44E-A04E-18B04316EC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89720" y="2765247"/>
            <a:ext cx="914400" cy="914400"/>
          </a:xfrm>
          <a:prstGeom prst="rect">
            <a:avLst/>
          </a:prstGeom>
        </p:spPr>
      </p:pic>
      <p:pic>
        <p:nvPicPr>
          <p:cNvPr id="30" name="Picture 29" descr="A screenshot of a cell phone&#10;&#10;Description automatically generated">
            <a:extLst>
              <a:ext uri="{FF2B5EF4-FFF2-40B4-BE49-F238E27FC236}">
                <a16:creationId xmlns:a16="http://schemas.microsoft.com/office/drawing/2014/main" id="{B97C661A-15E6-E942-B64B-3491CF592F49}"/>
              </a:ext>
            </a:extLst>
          </p:cNvPr>
          <p:cNvPicPr>
            <a:picLocks noChangeAspect="1"/>
          </p:cNvPicPr>
          <p:nvPr/>
        </p:nvPicPr>
        <p:blipFill rotWithShape="1">
          <a:blip r:embed="rId8"/>
          <a:srcRect l="3291" t="2760" r="79617" b="78056"/>
          <a:stretch/>
        </p:blipFill>
        <p:spPr>
          <a:xfrm>
            <a:off x="9079479" y="2718814"/>
            <a:ext cx="1273903" cy="822117"/>
          </a:xfrm>
          <a:prstGeom prst="rect">
            <a:avLst/>
          </a:prstGeom>
        </p:spPr>
      </p:pic>
      <p:pic>
        <p:nvPicPr>
          <p:cNvPr id="31" name="Picture 30" descr="A screenshot of a cell phone&#10;&#10;Description automatically generated">
            <a:extLst>
              <a:ext uri="{FF2B5EF4-FFF2-40B4-BE49-F238E27FC236}">
                <a16:creationId xmlns:a16="http://schemas.microsoft.com/office/drawing/2014/main" id="{AAAD48EC-EB2C-AB4C-815D-5CE1D2BACAE1}"/>
              </a:ext>
            </a:extLst>
          </p:cNvPr>
          <p:cNvPicPr>
            <a:picLocks noChangeAspect="1"/>
          </p:cNvPicPr>
          <p:nvPr/>
        </p:nvPicPr>
        <p:blipFill rotWithShape="1">
          <a:blip r:embed="rId9"/>
          <a:srcRect l="36627" t="881" r="33550" b="86499"/>
          <a:stretch/>
        </p:blipFill>
        <p:spPr>
          <a:xfrm>
            <a:off x="9084248" y="5065052"/>
            <a:ext cx="1865335" cy="548592"/>
          </a:xfrm>
          <a:prstGeom prst="rect">
            <a:avLst/>
          </a:prstGeom>
        </p:spPr>
      </p:pic>
      <p:pic>
        <p:nvPicPr>
          <p:cNvPr id="32" name="Picture 31" descr="A screenshot of a cell phone&#10;&#10;Description automatically generated">
            <a:extLst>
              <a:ext uri="{FF2B5EF4-FFF2-40B4-BE49-F238E27FC236}">
                <a16:creationId xmlns:a16="http://schemas.microsoft.com/office/drawing/2014/main" id="{CBE53EF2-3580-A841-A6B8-60B583A3EA1E}"/>
              </a:ext>
            </a:extLst>
          </p:cNvPr>
          <p:cNvPicPr>
            <a:picLocks noChangeAspect="1"/>
          </p:cNvPicPr>
          <p:nvPr/>
        </p:nvPicPr>
        <p:blipFill rotWithShape="1">
          <a:blip r:embed="rId10"/>
          <a:srcRect l="81084" t="39453" r="4519" b="37034"/>
          <a:stretch/>
        </p:blipFill>
        <p:spPr>
          <a:xfrm>
            <a:off x="10948178" y="4969216"/>
            <a:ext cx="734020" cy="740263"/>
          </a:xfrm>
          <a:prstGeom prst="rect">
            <a:avLst/>
          </a:prstGeom>
        </p:spPr>
      </p:pic>
      <p:pic>
        <p:nvPicPr>
          <p:cNvPr id="33" name="Picture 32" descr="A screenshot of a social media post&#10;&#10;Description automatically generated">
            <a:extLst>
              <a:ext uri="{FF2B5EF4-FFF2-40B4-BE49-F238E27FC236}">
                <a16:creationId xmlns:a16="http://schemas.microsoft.com/office/drawing/2014/main" id="{1D045A9F-0CB5-B042-B741-1D0AE51E6243}"/>
              </a:ext>
            </a:extLst>
          </p:cNvPr>
          <p:cNvPicPr>
            <a:picLocks noChangeAspect="1"/>
          </p:cNvPicPr>
          <p:nvPr/>
        </p:nvPicPr>
        <p:blipFill rotWithShape="1">
          <a:blip r:embed="rId11"/>
          <a:srcRect l="915" t="5176" r="76258" b="84404"/>
          <a:stretch/>
        </p:blipFill>
        <p:spPr>
          <a:xfrm>
            <a:off x="9108686" y="1607208"/>
            <a:ext cx="2130606" cy="622428"/>
          </a:xfrm>
          <a:prstGeom prst="rect">
            <a:avLst/>
          </a:prstGeom>
        </p:spPr>
      </p:pic>
      <p:pic>
        <p:nvPicPr>
          <p:cNvPr id="34" name="Picture 33" descr="A screenshot of a social media post&#10;&#10;Description automatically generated">
            <a:extLst>
              <a:ext uri="{FF2B5EF4-FFF2-40B4-BE49-F238E27FC236}">
                <a16:creationId xmlns:a16="http://schemas.microsoft.com/office/drawing/2014/main" id="{7194BE7D-95B4-2144-A364-B046122D0F54}"/>
              </a:ext>
            </a:extLst>
          </p:cNvPr>
          <p:cNvPicPr>
            <a:picLocks noChangeAspect="1"/>
          </p:cNvPicPr>
          <p:nvPr/>
        </p:nvPicPr>
        <p:blipFill rotWithShape="1">
          <a:blip r:embed="rId12"/>
          <a:srcRect r="50000" b="79366"/>
          <a:stretch/>
        </p:blipFill>
        <p:spPr>
          <a:xfrm>
            <a:off x="9034075" y="2114066"/>
            <a:ext cx="1997231" cy="568708"/>
          </a:xfrm>
          <a:prstGeom prst="rect">
            <a:avLst/>
          </a:prstGeom>
        </p:spPr>
      </p:pic>
      <p:pic>
        <p:nvPicPr>
          <p:cNvPr id="35" name="Picture 34" descr="A screenshot of a cell phone&#10;&#10;Description automatically generated">
            <a:extLst>
              <a:ext uri="{FF2B5EF4-FFF2-40B4-BE49-F238E27FC236}">
                <a16:creationId xmlns:a16="http://schemas.microsoft.com/office/drawing/2014/main" id="{363E5719-C3B5-A547-ACB0-720AA0AEC358}"/>
              </a:ext>
            </a:extLst>
          </p:cNvPr>
          <p:cNvPicPr>
            <a:picLocks noChangeAspect="1"/>
          </p:cNvPicPr>
          <p:nvPr/>
        </p:nvPicPr>
        <p:blipFill rotWithShape="1">
          <a:blip r:embed="rId13"/>
          <a:srcRect l="2522" r="80284" b="86630"/>
          <a:stretch/>
        </p:blipFill>
        <p:spPr>
          <a:xfrm>
            <a:off x="10353382" y="2820238"/>
            <a:ext cx="1184230" cy="619268"/>
          </a:xfrm>
          <a:prstGeom prst="rect">
            <a:avLst/>
          </a:prstGeom>
        </p:spPr>
      </p:pic>
      <p:pic>
        <p:nvPicPr>
          <p:cNvPr id="36" name="Picture 35">
            <a:extLst>
              <a:ext uri="{FF2B5EF4-FFF2-40B4-BE49-F238E27FC236}">
                <a16:creationId xmlns:a16="http://schemas.microsoft.com/office/drawing/2014/main" id="{ED48EE76-CA46-7A4E-9748-34122C703329}"/>
              </a:ext>
            </a:extLst>
          </p:cNvPr>
          <p:cNvPicPr>
            <a:picLocks noChangeAspect="1"/>
          </p:cNvPicPr>
          <p:nvPr/>
        </p:nvPicPr>
        <p:blipFill>
          <a:blip r:embed="rId14"/>
          <a:stretch>
            <a:fillRect/>
          </a:stretch>
        </p:blipFill>
        <p:spPr>
          <a:xfrm>
            <a:off x="9140825" y="3704083"/>
            <a:ext cx="1597295" cy="569889"/>
          </a:xfrm>
          <a:prstGeom prst="rect">
            <a:avLst/>
          </a:prstGeom>
        </p:spPr>
      </p:pic>
      <p:pic>
        <p:nvPicPr>
          <p:cNvPr id="37" name="Picture 36">
            <a:extLst>
              <a:ext uri="{FF2B5EF4-FFF2-40B4-BE49-F238E27FC236}">
                <a16:creationId xmlns:a16="http://schemas.microsoft.com/office/drawing/2014/main" id="{5989371D-5531-0047-AE50-3EC854F9F127}"/>
              </a:ext>
            </a:extLst>
          </p:cNvPr>
          <p:cNvPicPr>
            <a:picLocks noChangeAspect="1"/>
          </p:cNvPicPr>
          <p:nvPr/>
        </p:nvPicPr>
        <p:blipFill>
          <a:blip r:embed="rId15"/>
          <a:stretch>
            <a:fillRect/>
          </a:stretch>
        </p:blipFill>
        <p:spPr>
          <a:xfrm>
            <a:off x="9158354" y="4437124"/>
            <a:ext cx="1232648" cy="455488"/>
          </a:xfrm>
          <a:prstGeom prst="rect">
            <a:avLst/>
          </a:prstGeom>
        </p:spPr>
      </p:pic>
      <p:pic>
        <p:nvPicPr>
          <p:cNvPr id="38" name="Picture 37">
            <a:extLst>
              <a:ext uri="{FF2B5EF4-FFF2-40B4-BE49-F238E27FC236}">
                <a16:creationId xmlns:a16="http://schemas.microsoft.com/office/drawing/2014/main" id="{D16B7AA4-B2C2-5A4F-BD7E-808C410B5D24}"/>
              </a:ext>
            </a:extLst>
          </p:cNvPr>
          <p:cNvPicPr>
            <a:picLocks noChangeAspect="1"/>
          </p:cNvPicPr>
          <p:nvPr/>
        </p:nvPicPr>
        <p:blipFill>
          <a:blip r:embed="rId16"/>
          <a:stretch>
            <a:fillRect/>
          </a:stretch>
        </p:blipFill>
        <p:spPr>
          <a:xfrm>
            <a:off x="6295762" y="1166890"/>
            <a:ext cx="1677514" cy="756927"/>
          </a:xfrm>
          <a:prstGeom prst="rect">
            <a:avLst/>
          </a:prstGeom>
        </p:spPr>
      </p:pic>
      <p:pic>
        <p:nvPicPr>
          <p:cNvPr id="39" name="Picture 38">
            <a:extLst>
              <a:ext uri="{FF2B5EF4-FFF2-40B4-BE49-F238E27FC236}">
                <a16:creationId xmlns:a16="http://schemas.microsoft.com/office/drawing/2014/main" id="{98275017-F263-4C48-8B0D-A2B32EF744E0}"/>
              </a:ext>
            </a:extLst>
          </p:cNvPr>
          <p:cNvPicPr>
            <a:picLocks noChangeAspect="1"/>
          </p:cNvPicPr>
          <p:nvPr/>
        </p:nvPicPr>
        <p:blipFill rotWithShape="1">
          <a:blip r:embed="rId17"/>
          <a:srcRect t="26121" b="25073"/>
          <a:stretch/>
        </p:blipFill>
        <p:spPr>
          <a:xfrm>
            <a:off x="10513265" y="4403332"/>
            <a:ext cx="1151714" cy="420732"/>
          </a:xfrm>
          <a:prstGeom prst="rect">
            <a:avLst/>
          </a:prstGeom>
        </p:spPr>
      </p:pic>
      <p:cxnSp>
        <p:nvCxnSpPr>
          <p:cNvPr id="41" name="Straight Connector 40">
            <a:extLst>
              <a:ext uri="{FF2B5EF4-FFF2-40B4-BE49-F238E27FC236}">
                <a16:creationId xmlns:a16="http://schemas.microsoft.com/office/drawing/2014/main" id="{30560D97-EAD6-4F44-9252-35936BF13079}"/>
              </a:ext>
            </a:extLst>
          </p:cNvPr>
          <p:cNvCxnSpPr>
            <a:cxnSpLocks/>
            <a:stCxn id="16" idx="0"/>
          </p:cNvCxnSpPr>
          <p:nvPr/>
        </p:nvCxnSpPr>
        <p:spPr>
          <a:xfrm flipV="1">
            <a:off x="2035032" y="4181598"/>
            <a:ext cx="519563" cy="458703"/>
          </a:xfrm>
          <a:prstGeom prst="line">
            <a:avLst/>
          </a:prstGeom>
          <a:ln>
            <a:headEnd type="ova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121E698-AF41-4B44-A2F3-A3897D56E56E}"/>
              </a:ext>
            </a:extLst>
          </p:cNvPr>
          <p:cNvCxnSpPr>
            <a:cxnSpLocks/>
          </p:cNvCxnSpPr>
          <p:nvPr/>
        </p:nvCxnSpPr>
        <p:spPr>
          <a:xfrm>
            <a:off x="2035032" y="2721676"/>
            <a:ext cx="575208" cy="614515"/>
          </a:xfrm>
          <a:prstGeom prst="line">
            <a:avLst/>
          </a:prstGeom>
          <a:ln>
            <a:headEnd type="oval"/>
            <a:tailEnd type="ova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34D3B89-85EF-B941-B141-210E9CFD0436}"/>
              </a:ext>
            </a:extLst>
          </p:cNvPr>
          <p:cNvCxnSpPr>
            <a:cxnSpLocks/>
            <a:stCxn id="14" idx="2"/>
          </p:cNvCxnSpPr>
          <p:nvPr/>
        </p:nvCxnSpPr>
        <p:spPr>
          <a:xfrm flipH="1">
            <a:off x="3389040" y="2716587"/>
            <a:ext cx="868271" cy="619604"/>
          </a:xfrm>
          <a:prstGeom prst="line">
            <a:avLst/>
          </a:prstGeom>
          <a:ln>
            <a:headEnd type="oval"/>
            <a:tailEnd type="ova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FA0DC79-F84F-1E45-8A59-0494C8FD00A8}"/>
              </a:ext>
            </a:extLst>
          </p:cNvPr>
          <p:cNvCxnSpPr>
            <a:cxnSpLocks/>
          </p:cNvCxnSpPr>
          <p:nvPr/>
        </p:nvCxnSpPr>
        <p:spPr>
          <a:xfrm flipH="1" flipV="1">
            <a:off x="3421840" y="4098887"/>
            <a:ext cx="540462" cy="519343"/>
          </a:xfrm>
          <a:prstGeom prst="line">
            <a:avLst/>
          </a:prstGeom>
          <a:ln>
            <a:headEnd type="oval"/>
            <a:tailEnd type="oval"/>
          </a:ln>
        </p:spPr>
        <p:style>
          <a:lnRef idx="1">
            <a:schemeClr val="accent1"/>
          </a:lnRef>
          <a:fillRef idx="0">
            <a:schemeClr val="accent1"/>
          </a:fillRef>
          <a:effectRef idx="0">
            <a:schemeClr val="accent1"/>
          </a:effectRef>
          <a:fontRef idx="minor">
            <a:schemeClr val="tx1"/>
          </a:fontRef>
        </p:style>
      </p:cxnSp>
      <p:sp>
        <p:nvSpPr>
          <p:cNvPr id="40" name="Title 2">
            <a:extLst>
              <a:ext uri="{FF2B5EF4-FFF2-40B4-BE49-F238E27FC236}">
                <a16:creationId xmlns:a16="http://schemas.microsoft.com/office/drawing/2014/main" id="{473625E1-FF9C-744F-9CBB-8F40B0367D73}"/>
              </a:ext>
            </a:extLst>
          </p:cNvPr>
          <p:cNvSpPr txBox="1">
            <a:spLocks/>
          </p:cNvSpPr>
          <p:nvPr/>
        </p:nvSpPr>
        <p:spPr>
          <a:xfrm>
            <a:off x="0" y="-81773"/>
            <a:ext cx="12192000" cy="389998"/>
          </a:xfrm>
          <a:prstGeom prst="rect">
            <a:avLst/>
          </a:prstGeom>
          <a:solidFill>
            <a:schemeClr val="tx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Narrow" panose="020B0604020202020204" pitchFamily="34" charset="0"/>
              <a:cs typeface="Arial Narrow" panose="020B0604020202020204" pitchFamily="34" charset="0"/>
            </a:endParaRPr>
          </a:p>
        </p:txBody>
      </p:sp>
      <p:sp>
        <p:nvSpPr>
          <p:cNvPr id="42" name="Title 2">
            <a:extLst>
              <a:ext uri="{FF2B5EF4-FFF2-40B4-BE49-F238E27FC236}">
                <a16:creationId xmlns:a16="http://schemas.microsoft.com/office/drawing/2014/main" id="{319BE815-95B5-994C-88BD-FCB0E66BB238}"/>
              </a:ext>
            </a:extLst>
          </p:cNvPr>
          <p:cNvSpPr txBox="1">
            <a:spLocks/>
          </p:cNvSpPr>
          <p:nvPr/>
        </p:nvSpPr>
        <p:spPr>
          <a:xfrm>
            <a:off x="0" y="6663001"/>
            <a:ext cx="12192000" cy="389998"/>
          </a:xfrm>
          <a:prstGeom prst="rect">
            <a:avLst/>
          </a:prstGeom>
          <a:solidFill>
            <a:schemeClr val="tx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Narrow" panose="020B0604020202020204" pitchFamily="34" charset="0"/>
              <a:cs typeface="Arial Narrow" panose="020B0604020202020204" pitchFamily="34" charset="0"/>
            </a:endParaRPr>
          </a:p>
        </p:txBody>
      </p:sp>
      <p:pic>
        <p:nvPicPr>
          <p:cNvPr id="7" name="Graphic 6" descr="Newspaper">
            <a:extLst>
              <a:ext uri="{FF2B5EF4-FFF2-40B4-BE49-F238E27FC236}">
                <a16:creationId xmlns:a16="http://schemas.microsoft.com/office/drawing/2014/main" id="{CC43AA18-597C-4148-BCBD-53C1EBD56A3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554595" y="3336191"/>
            <a:ext cx="873222" cy="873222"/>
          </a:xfrm>
          <a:prstGeom prst="rect">
            <a:avLst/>
          </a:prstGeom>
        </p:spPr>
      </p:pic>
      <p:sp>
        <p:nvSpPr>
          <p:cNvPr id="23" name="Rectangle 22">
            <a:extLst>
              <a:ext uri="{FF2B5EF4-FFF2-40B4-BE49-F238E27FC236}">
                <a16:creationId xmlns:a16="http://schemas.microsoft.com/office/drawing/2014/main" id="{2B6F6F6A-5578-484E-99BC-ACDBFED8E049}"/>
              </a:ext>
            </a:extLst>
          </p:cNvPr>
          <p:cNvSpPr/>
          <p:nvPr/>
        </p:nvSpPr>
        <p:spPr>
          <a:xfrm>
            <a:off x="735392" y="434749"/>
            <a:ext cx="7170361" cy="646331"/>
          </a:xfrm>
          <a:prstGeom prst="rect">
            <a:avLst/>
          </a:prstGeom>
        </p:spPr>
        <p:txBody>
          <a:bodyPr wrap="none">
            <a:spAutoFit/>
          </a:bodyPr>
          <a:lstStyle/>
          <a:p>
            <a:r>
              <a:rPr lang="en-US" sz="3600" dirty="0"/>
              <a:t>From </a:t>
            </a:r>
            <a:r>
              <a:rPr lang="en-US" sz="3600" dirty="0">
                <a:solidFill>
                  <a:srgbClr val="C00000"/>
                </a:solidFill>
              </a:rPr>
              <a:t>project proposal to workstream</a:t>
            </a:r>
          </a:p>
        </p:txBody>
      </p:sp>
    </p:spTree>
    <p:extLst>
      <p:ext uri="{BB962C8B-B14F-4D97-AF65-F5344CB8AC3E}">
        <p14:creationId xmlns:p14="http://schemas.microsoft.com/office/powerpoint/2010/main" val="993144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B9BE9-3C4C-1341-8D0B-79D9D03843AF}"/>
              </a:ext>
            </a:extLst>
          </p:cNvPr>
          <p:cNvSpPr>
            <a:spLocks noGrp="1"/>
          </p:cNvSpPr>
          <p:nvPr>
            <p:ph type="title"/>
          </p:nvPr>
        </p:nvSpPr>
        <p:spPr>
          <a:xfrm>
            <a:off x="682083" y="1034447"/>
            <a:ext cx="11353800" cy="1325563"/>
          </a:xfrm>
        </p:spPr>
        <p:txBody>
          <a:bodyPr>
            <a:normAutofit fontScale="90000"/>
          </a:bodyPr>
          <a:lstStyle/>
          <a:p>
            <a:r>
              <a:rPr lang="en-US" dirty="0"/>
              <a:t>What is </a:t>
            </a:r>
            <a:r>
              <a:rPr lang="en-US" i="1" dirty="0"/>
              <a:t>needed</a:t>
            </a:r>
            <a:r>
              <a:rPr lang="en-US" dirty="0"/>
              <a:t> to make this collaboration successful</a:t>
            </a:r>
            <a:br>
              <a:rPr lang="en-US" dirty="0"/>
            </a:br>
            <a:endParaRPr lang="en-US" dirty="0"/>
          </a:p>
        </p:txBody>
      </p:sp>
      <p:sp>
        <p:nvSpPr>
          <p:cNvPr id="3" name="Content Placeholder 2">
            <a:extLst>
              <a:ext uri="{FF2B5EF4-FFF2-40B4-BE49-F238E27FC236}">
                <a16:creationId xmlns:a16="http://schemas.microsoft.com/office/drawing/2014/main" id="{DB03B77A-9CA9-9246-B531-669CB5ACFD5C}"/>
              </a:ext>
            </a:extLst>
          </p:cNvPr>
          <p:cNvSpPr>
            <a:spLocks noGrp="1"/>
          </p:cNvSpPr>
          <p:nvPr>
            <p:ph idx="1"/>
          </p:nvPr>
        </p:nvSpPr>
        <p:spPr>
          <a:xfrm>
            <a:off x="1384610" y="1944760"/>
            <a:ext cx="10515600" cy="1601328"/>
          </a:xfrm>
        </p:spPr>
        <p:txBody>
          <a:bodyPr/>
          <a:lstStyle/>
          <a:p>
            <a:r>
              <a:rPr lang="en-US" dirty="0"/>
              <a:t>You</a:t>
            </a:r>
          </a:p>
          <a:p>
            <a:r>
              <a:rPr lang="en-US" dirty="0"/>
              <a:t>Enthusiasm</a:t>
            </a:r>
          </a:p>
          <a:p>
            <a:r>
              <a:rPr lang="en-US" dirty="0"/>
              <a:t>Magic</a:t>
            </a:r>
          </a:p>
        </p:txBody>
      </p:sp>
      <p:sp>
        <p:nvSpPr>
          <p:cNvPr id="4" name="Title 2">
            <a:extLst>
              <a:ext uri="{FF2B5EF4-FFF2-40B4-BE49-F238E27FC236}">
                <a16:creationId xmlns:a16="http://schemas.microsoft.com/office/drawing/2014/main" id="{1BABDD29-6875-5640-88EF-4E00B3A30D42}"/>
              </a:ext>
            </a:extLst>
          </p:cNvPr>
          <p:cNvSpPr txBox="1">
            <a:spLocks/>
          </p:cNvSpPr>
          <p:nvPr/>
        </p:nvSpPr>
        <p:spPr>
          <a:xfrm>
            <a:off x="0" y="-81773"/>
            <a:ext cx="12192000" cy="389998"/>
          </a:xfrm>
          <a:prstGeom prst="rect">
            <a:avLst/>
          </a:prstGeom>
          <a:solidFill>
            <a:schemeClr val="tx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Narrow" panose="020B0604020202020204" pitchFamily="34" charset="0"/>
              <a:cs typeface="Arial Narrow" panose="020B0604020202020204" pitchFamily="34" charset="0"/>
            </a:endParaRPr>
          </a:p>
        </p:txBody>
      </p:sp>
      <p:sp>
        <p:nvSpPr>
          <p:cNvPr id="5" name="Title 2">
            <a:extLst>
              <a:ext uri="{FF2B5EF4-FFF2-40B4-BE49-F238E27FC236}">
                <a16:creationId xmlns:a16="http://schemas.microsoft.com/office/drawing/2014/main" id="{3112361C-F71A-E041-B56C-605394B7B402}"/>
              </a:ext>
            </a:extLst>
          </p:cNvPr>
          <p:cNvSpPr txBox="1">
            <a:spLocks/>
          </p:cNvSpPr>
          <p:nvPr/>
        </p:nvSpPr>
        <p:spPr>
          <a:xfrm>
            <a:off x="0" y="6663001"/>
            <a:ext cx="12192000" cy="389998"/>
          </a:xfrm>
          <a:prstGeom prst="rect">
            <a:avLst/>
          </a:prstGeom>
          <a:solidFill>
            <a:schemeClr val="tx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Narrow" panose="020B0604020202020204" pitchFamily="34" charset="0"/>
              <a:cs typeface="Arial Narrow" panose="020B0604020202020204" pitchFamily="34" charset="0"/>
            </a:endParaRPr>
          </a:p>
        </p:txBody>
      </p:sp>
      <p:sp>
        <p:nvSpPr>
          <p:cNvPr id="6" name="Title 1">
            <a:extLst>
              <a:ext uri="{FF2B5EF4-FFF2-40B4-BE49-F238E27FC236}">
                <a16:creationId xmlns:a16="http://schemas.microsoft.com/office/drawing/2014/main" id="{A09D0584-839B-F24C-B4AF-048C8034C496}"/>
              </a:ext>
            </a:extLst>
          </p:cNvPr>
          <p:cNvSpPr txBox="1">
            <a:spLocks/>
          </p:cNvSpPr>
          <p:nvPr/>
        </p:nvSpPr>
        <p:spPr>
          <a:xfrm>
            <a:off x="838200" y="370541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7" name="Title 1">
            <a:extLst>
              <a:ext uri="{FF2B5EF4-FFF2-40B4-BE49-F238E27FC236}">
                <a16:creationId xmlns:a16="http://schemas.microsoft.com/office/drawing/2014/main" id="{86F00FF2-6582-9243-9794-3B6F99289780}"/>
              </a:ext>
            </a:extLst>
          </p:cNvPr>
          <p:cNvSpPr txBox="1">
            <a:spLocks/>
          </p:cNvSpPr>
          <p:nvPr/>
        </p:nvSpPr>
        <p:spPr>
          <a:xfrm>
            <a:off x="682083" y="36002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How can Alliance members get </a:t>
            </a:r>
            <a:r>
              <a:rPr lang="en-US" dirty="0">
                <a:solidFill>
                  <a:srgbClr val="C00000"/>
                </a:solidFill>
              </a:rPr>
              <a:t>involved</a:t>
            </a:r>
            <a:r>
              <a:rPr lang="en-US" dirty="0"/>
              <a:t>?</a:t>
            </a:r>
          </a:p>
        </p:txBody>
      </p:sp>
    </p:spTree>
    <p:extLst>
      <p:ext uri="{BB962C8B-B14F-4D97-AF65-F5344CB8AC3E}">
        <p14:creationId xmlns:p14="http://schemas.microsoft.com/office/powerpoint/2010/main" val="3401424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DDD1DF0-8093-D247-A70A-B060D3F24FC1}"/>
              </a:ext>
            </a:extLst>
          </p:cNvPr>
          <p:cNvSpPr txBox="1">
            <a:spLocks/>
          </p:cNvSpPr>
          <p:nvPr/>
        </p:nvSpPr>
        <p:spPr>
          <a:xfrm>
            <a:off x="0" y="-81773"/>
            <a:ext cx="12192000" cy="389998"/>
          </a:xfrm>
          <a:prstGeom prst="rect">
            <a:avLst/>
          </a:prstGeom>
          <a:solidFill>
            <a:schemeClr val="tx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Narrow" panose="020B0604020202020204" pitchFamily="34" charset="0"/>
              <a:cs typeface="Arial Narrow" panose="020B0604020202020204" pitchFamily="34" charset="0"/>
            </a:endParaRPr>
          </a:p>
        </p:txBody>
      </p:sp>
      <p:sp>
        <p:nvSpPr>
          <p:cNvPr id="5" name="Title 2">
            <a:extLst>
              <a:ext uri="{FF2B5EF4-FFF2-40B4-BE49-F238E27FC236}">
                <a16:creationId xmlns:a16="http://schemas.microsoft.com/office/drawing/2014/main" id="{62544A39-A2DA-A34A-B74D-E90EAFD8E494}"/>
              </a:ext>
            </a:extLst>
          </p:cNvPr>
          <p:cNvSpPr txBox="1">
            <a:spLocks/>
          </p:cNvSpPr>
          <p:nvPr/>
        </p:nvSpPr>
        <p:spPr>
          <a:xfrm>
            <a:off x="0" y="6663001"/>
            <a:ext cx="12192000" cy="389998"/>
          </a:xfrm>
          <a:prstGeom prst="rect">
            <a:avLst/>
          </a:prstGeom>
          <a:solidFill>
            <a:schemeClr val="tx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Narrow" panose="020B0604020202020204" pitchFamily="34" charset="0"/>
              <a:cs typeface="Arial Narrow" panose="020B0604020202020204" pitchFamily="34" charset="0"/>
            </a:endParaRPr>
          </a:p>
        </p:txBody>
      </p:sp>
      <p:pic>
        <p:nvPicPr>
          <p:cNvPr id="7" name="Picture 6" descr="A screenshot of a social media post&#10;&#10;Description automatically generated">
            <a:extLst>
              <a:ext uri="{FF2B5EF4-FFF2-40B4-BE49-F238E27FC236}">
                <a16:creationId xmlns:a16="http://schemas.microsoft.com/office/drawing/2014/main" id="{CF2D2A6C-46C3-EC4A-AC43-3FC8C8F3788C}"/>
              </a:ext>
            </a:extLst>
          </p:cNvPr>
          <p:cNvPicPr>
            <a:picLocks noChangeAspect="1"/>
          </p:cNvPicPr>
          <p:nvPr/>
        </p:nvPicPr>
        <p:blipFill>
          <a:blip r:embed="rId2"/>
          <a:stretch>
            <a:fillRect/>
          </a:stretch>
        </p:blipFill>
        <p:spPr>
          <a:xfrm>
            <a:off x="367373" y="308225"/>
            <a:ext cx="6089778" cy="6264697"/>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9579EEBF-76FD-9C48-A005-57E82D0468B4}"/>
              </a:ext>
            </a:extLst>
          </p:cNvPr>
          <p:cNvPicPr>
            <a:picLocks noChangeAspect="1"/>
          </p:cNvPicPr>
          <p:nvPr/>
        </p:nvPicPr>
        <p:blipFill rotWithShape="1">
          <a:blip r:embed="rId3"/>
          <a:srcRect l="3335" r="3135"/>
          <a:stretch/>
        </p:blipFill>
        <p:spPr>
          <a:xfrm>
            <a:off x="6550384" y="708112"/>
            <a:ext cx="5548383" cy="5464923"/>
          </a:xfrm>
          <a:prstGeom prst="rect">
            <a:avLst/>
          </a:prstGeom>
        </p:spPr>
      </p:pic>
    </p:spTree>
    <p:extLst>
      <p:ext uri="{BB962C8B-B14F-4D97-AF65-F5344CB8AC3E}">
        <p14:creationId xmlns:p14="http://schemas.microsoft.com/office/powerpoint/2010/main" val="404923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DDD1DF0-8093-D247-A70A-B060D3F24FC1}"/>
              </a:ext>
            </a:extLst>
          </p:cNvPr>
          <p:cNvSpPr txBox="1">
            <a:spLocks/>
          </p:cNvSpPr>
          <p:nvPr/>
        </p:nvSpPr>
        <p:spPr>
          <a:xfrm>
            <a:off x="0" y="-81773"/>
            <a:ext cx="12192000" cy="389998"/>
          </a:xfrm>
          <a:prstGeom prst="rect">
            <a:avLst/>
          </a:prstGeom>
          <a:solidFill>
            <a:schemeClr val="tx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Narrow" panose="020B0604020202020204" pitchFamily="34" charset="0"/>
              <a:cs typeface="Arial Narrow" panose="020B0604020202020204" pitchFamily="34" charset="0"/>
            </a:endParaRPr>
          </a:p>
        </p:txBody>
      </p:sp>
      <p:sp>
        <p:nvSpPr>
          <p:cNvPr id="5" name="Title 2">
            <a:extLst>
              <a:ext uri="{FF2B5EF4-FFF2-40B4-BE49-F238E27FC236}">
                <a16:creationId xmlns:a16="http://schemas.microsoft.com/office/drawing/2014/main" id="{62544A39-A2DA-A34A-B74D-E90EAFD8E494}"/>
              </a:ext>
            </a:extLst>
          </p:cNvPr>
          <p:cNvSpPr txBox="1">
            <a:spLocks/>
          </p:cNvSpPr>
          <p:nvPr/>
        </p:nvSpPr>
        <p:spPr>
          <a:xfrm>
            <a:off x="0" y="6663001"/>
            <a:ext cx="12192000" cy="389998"/>
          </a:xfrm>
          <a:prstGeom prst="rect">
            <a:avLst/>
          </a:prstGeom>
          <a:solidFill>
            <a:schemeClr val="tx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Narrow" panose="020B0604020202020204" pitchFamily="34" charset="0"/>
              <a:cs typeface="Arial Narrow" panose="020B0604020202020204" pitchFamily="34" charset="0"/>
            </a:endParaRPr>
          </a:p>
        </p:txBody>
      </p:sp>
      <p:pic>
        <p:nvPicPr>
          <p:cNvPr id="7" name="Picture 6" descr="A screenshot of a social media post&#10;&#10;Description automatically generated">
            <a:extLst>
              <a:ext uri="{FF2B5EF4-FFF2-40B4-BE49-F238E27FC236}">
                <a16:creationId xmlns:a16="http://schemas.microsoft.com/office/drawing/2014/main" id="{CF2D2A6C-46C3-EC4A-AC43-3FC8C8F3788C}"/>
              </a:ext>
            </a:extLst>
          </p:cNvPr>
          <p:cNvPicPr>
            <a:picLocks noChangeAspect="1"/>
          </p:cNvPicPr>
          <p:nvPr/>
        </p:nvPicPr>
        <p:blipFill>
          <a:blip r:embed="rId2"/>
          <a:stretch>
            <a:fillRect/>
          </a:stretch>
        </p:blipFill>
        <p:spPr>
          <a:xfrm>
            <a:off x="367373" y="308225"/>
            <a:ext cx="6089778" cy="6264697"/>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9579EEBF-76FD-9C48-A005-57E82D0468B4}"/>
              </a:ext>
            </a:extLst>
          </p:cNvPr>
          <p:cNvPicPr>
            <a:picLocks noChangeAspect="1"/>
          </p:cNvPicPr>
          <p:nvPr/>
        </p:nvPicPr>
        <p:blipFill rotWithShape="1">
          <a:blip r:embed="rId3"/>
          <a:srcRect l="3335" r="3135"/>
          <a:stretch/>
        </p:blipFill>
        <p:spPr>
          <a:xfrm>
            <a:off x="6550384" y="708112"/>
            <a:ext cx="5548383" cy="5464923"/>
          </a:xfrm>
          <a:prstGeom prst="rect">
            <a:avLst/>
          </a:prstGeom>
        </p:spPr>
      </p:pic>
    </p:spTree>
    <p:extLst>
      <p:ext uri="{BB962C8B-B14F-4D97-AF65-F5344CB8AC3E}">
        <p14:creationId xmlns:p14="http://schemas.microsoft.com/office/powerpoint/2010/main" val="1416583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B26D2B-1F90-9F4E-A1F4-D1DD39A6D039}"/>
              </a:ext>
            </a:extLst>
          </p:cNvPr>
          <p:cNvSpPr txBox="1"/>
          <p:nvPr/>
        </p:nvSpPr>
        <p:spPr>
          <a:xfrm>
            <a:off x="2674887" y="1857940"/>
            <a:ext cx="9223071"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tx1">
                    <a:lumMod val="50000"/>
                    <a:lumOff val="50000"/>
                  </a:schemeClr>
                </a:solidFill>
                <a:latin typeface="+mj-lt"/>
              </a:rPr>
              <a:t>Welcome</a:t>
            </a:r>
          </a:p>
          <a:p>
            <a:pPr marL="742950" lvl="1" indent="-285750">
              <a:buFont typeface="Arial" panose="020B0604020202020204" pitchFamily="34" charset="0"/>
              <a:buChar char="•"/>
            </a:pPr>
            <a:r>
              <a:rPr lang="en-US" sz="2800" dirty="0">
                <a:solidFill>
                  <a:schemeClr val="tx1">
                    <a:lumMod val="50000"/>
                    <a:lumOff val="50000"/>
                  </a:schemeClr>
                </a:solidFill>
                <a:latin typeface="+mj-lt"/>
              </a:rPr>
              <a:t>Setting the </a:t>
            </a:r>
            <a:r>
              <a:rPr lang="en-US" sz="2800" b="1" dirty="0">
                <a:solidFill>
                  <a:schemeClr val="tx2">
                    <a:lumMod val="75000"/>
                  </a:schemeClr>
                </a:solidFill>
                <a:latin typeface="+mj-lt"/>
              </a:rPr>
              <a:t>stage</a:t>
            </a:r>
          </a:p>
          <a:p>
            <a:pPr marL="1200150" lvl="2" indent="-285750">
              <a:buFont typeface="Arial" panose="020B0604020202020204" pitchFamily="34" charset="0"/>
              <a:buChar char="•"/>
            </a:pPr>
            <a:r>
              <a:rPr lang="en-US" sz="2800" dirty="0">
                <a:solidFill>
                  <a:schemeClr val="tx1">
                    <a:lumMod val="50000"/>
                    <a:lumOff val="50000"/>
                  </a:schemeClr>
                </a:solidFill>
                <a:latin typeface="+mj-lt"/>
              </a:rPr>
              <a:t>Aims and scope</a:t>
            </a:r>
          </a:p>
          <a:p>
            <a:pPr marL="1657350" lvl="3" indent="-285750">
              <a:buFont typeface="Arial" panose="020B0604020202020204" pitchFamily="34" charset="0"/>
              <a:buChar char="•"/>
            </a:pPr>
            <a:r>
              <a:rPr lang="en-US" sz="2800" b="1" dirty="0">
                <a:solidFill>
                  <a:schemeClr val="tx2">
                    <a:lumMod val="75000"/>
                  </a:schemeClr>
                </a:solidFill>
                <a:latin typeface="+mj-lt"/>
              </a:rPr>
              <a:t>Survey</a:t>
            </a:r>
            <a:r>
              <a:rPr lang="en-US" sz="2800" dirty="0">
                <a:solidFill>
                  <a:schemeClr val="tx1">
                    <a:lumMod val="50000"/>
                    <a:lumOff val="50000"/>
                  </a:schemeClr>
                </a:solidFill>
                <a:latin typeface="+mj-lt"/>
              </a:rPr>
              <a:t> results</a:t>
            </a:r>
          </a:p>
          <a:p>
            <a:pPr marL="2114550" lvl="4" indent="-285750">
              <a:buFont typeface="Arial" panose="020B0604020202020204" pitchFamily="34" charset="0"/>
              <a:buChar char="•"/>
            </a:pPr>
            <a:r>
              <a:rPr lang="en-US" sz="2800" b="1" dirty="0">
                <a:solidFill>
                  <a:schemeClr val="tx2">
                    <a:lumMod val="75000"/>
                  </a:schemeClr>
                </a:solidFill>
                <a:latin typeface="+mj-lt"/>
              </a:rPr>
              <a:t>Roadmap</a:t>
            </a:r>
            <a:r>
              <a:rPr lang="en-US" sz="2800" dirty="0">
                <a:solidFill>
                  <a:schemeClr val="tx1">
                    <a:lumMod val="50000"/>
                    <a:lumOff val="50000"/>
                  </a:schemeClr>
                </a:solidFill>
                <a:latin typeface="+mj-lt"/>
              </a:rPr>
              <a:t> of the Alliance</a:t>
            </a:r>
          </a:p>
          <a:p>
            <a:pPr marL="1657350" lvl="3" indent="-285750">
              <a:buFont typeface="Arial" panose="020B0604020202020204" pitchFamily="34" charset="0"/>
              <a:buChar char="•"/>
            </a:pPr>
            <a:r>
              <a:rPr lang="en-US" sz="2800" dirty="0">
                <a:solidFill>
                  <a:schemeClr val="tx1">
                    <a:lumMod val="50000"/>
                    <a:lumOff val="50000"/>
                  </a:schemeClr>
                </a:solidFill>
                <a:latin typeface="+mj-lt"/>
              </a:rPr>
              <a:t>Project Proposals</a:t>
            </a:r>
          </a:p>
          <a:p>
            <a:pPr marL="1200150" lvl="2" indent="-285750">
              <a:buFont typeface="Arial" panose="020B0604020202020204" pitchFamily="34" charset="0"/>
              <a:buChar char="•"/>
            </a:pPr>
            <a:r>
              <a:rPr lang="en-US" sz="2800" dirty="0">
                <a:solidFill>
                  <a:schemeClr val="tx1">
                    <a:lumMod val="50000"/>
                    <a:lumOff val="50000"/>
                  </a:schemeClr>
                </a:solidFill>
                <a:latin typeface="+mj-lt"/>
              </a:rPr>
              <a:t>What is </a:t>
            </a:r>
            <a:r>
              <a:rPr lang="en-US" sz="2800" i="1" dirty="0">
                <a:solidFill>
                  <a:schemeClr val="tx1">
                    <a:lumMod val="50000"/>
                    <a:lumOff val="50000"/>
                  </a:schemeClr>
                </a:solidFill>
                <a:latin typeface="+mj-lt"/>
              </a:rPr>
              <a:t>needed</a:t>
            </a:r>
            <a:r>
              <a:rPr lang="en-US" sz="2800" dirty="0">
                <a:solidFill>
                  <a:schemeClr val="tx1">
                    <a:lumMod val="50000"/>
                    <a:lumOff val="50000"/>
                  </a:schemeClr>
                </a:solidFill>
                <a:latin typeface="+mj-lt"/>
              </a:rPr>
              <a:t> to make this collaboration successful</a:t>
            </a:r>
          </a:p>
          <a:p>
            <a:pPr marL="742950" lvl="1" indent="-285750">
              <a:buFont typeface="Arial" panose="020B0604020202020204" pitchFamily="34" charset="0"/>
              <a:buChar char="•"/>
            </a:pPr>
            <a:r>
              <a:rPr lang="en-US" sz="2800" dirty="0">
                <a:solidFill>
                  <a:schemeClr val="tx1">
                    <a:lumMod val="50000"/>
                    <a:lumOff val="50000"/>
                  </a:schemeClr>
                </a:solidFill>
                <a:latin typeface="+mj-lt"/>
              </a:rPr>
              <a:t>From project proposal to workstream</a:t>
            </a:r>
          </a:p>
          <a:p>
            <a:pPr marL="285750" indent="-285750">
              <a:buFont typeface="Arial" panose="020B0604020202020204" pitchFamily="34" charset="0"/>
              <a:buChar char="•"/>
            </a:pPr>
            <a:r>
              <a:rPr lang="en-US" sz="2800" dirty="0">
                <a:solidFill>
                  <a:schemeClr val="tx1">
                    <a:lumMod val="50000"/>
                    <a:lumOff val="50000"/>
                  </a:schemeClr>
                </a:solidFill>
                <a:latin typeface="+mj-lt"/>
              </a:rPr>
              <a:t>How can Alliance members get involved?</a:t>
            </a:r>
            <a:br>
              <a:rPr lang="en-US" sz="2800" dirty="0">
                <a:solidFill>
                  <a:schemeClr val="tx1">
                    <a:lumMod val="50000"/>
                    <a:lumOff val="50000"/>
                  </a:schemeClr>
                </a:solidFill>
                <a:latin typeface="+mj-lt"/>
              </a:rPr>
            </a:br>
            <a:endParaRPr lang="en-US" sz="2800" dirty="0">
              <a:solidFill>
                <a:schemeClr val="tx1">
                  <a:lumMod val="50000"/>
                  <a:lumOff val="50000"/>
                </a:schemeClr>
              </a:solidFill>
              <a:latin typeface="+mj-lt"/>
            </a:endParaRPr>
          </a:p>
        </p:txBody>
      </p:sp>
      <p:sp>
        <p:nvSpPr>
          <p:cNvPr id="5" name="Title 2">
            <a:extLst>
              <a:ext uri="{FF2B5EF4-FFF2-40B4-BE49-F238E27FC236}">
                <a16:creationId xmlns:a16="http://schemas.microsoft.com/office/drawing/2014/main" id="{C8EB1684-F0BD-6049-BF98-9B5C155A546A}"/>
              </a:ext>
            </a:extLst>
          </p:cNvPr>
          <p:cNvSpPr txBox="1">
            <a:spLocks/>
          </p:cNvSpPr>
          <p:nvPr/>
        </p:nvSpPr>
        <p:spPr>
          <a:xfrm>
            <a:off x="0" y="-81773"/>
            <a:ext cx="12192000" cy="389998"/>
          </a:xfrm>
          <a:prstGeom prst="rect">
            <a:avLst/>
          </a:prstGeom>
          <a:solidFill>
            <a:schemeClr val="tx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Narrow" panose="020B0604020202020204" pitchFamily="34" charset="0"/>
              <a:cs typeface="Arial Narrow" panose="020B0604020202020204" pitchFamily="34" charset="0"/>
            </a:endParaRPr>
          </a:p>
        </p:txBody>
      </p:sp>
      <p:sp>
        <p:nvSpPr>
          <p:cNvPr id="7" name="Title 2">
            <a:extLst>
              <a:ext uri="{FF2B5EF4-FFF2-40B4-BE49-F238E27FC236}">
                <a16:creationId xmlns:a16="http://schemas.microsoft.com/office/drawing/2014/main" id="{AB81C030-7802-5949-AED8-B7BA11DE9415}"/>
              </a:ext>
            </a:extLst>
          </p:cNvPr>
          <p:cNvSpPr txBox="1">
            <a:spLocks/>
          </p:cNvSpPr>
          <p:nvPr/>
        </p:nvSpPr>
        <p:spPr>
          <a:xfrm>
            <a:off x="0" y="6663001"/>
            <a:ext cx="12192000" cy="389998"/>
          </a:xfrm>
          <a:prstGeom prst="rect">
            <a:avLst/>
          </a:prstGeom>
          <a:solidFill>
            <a:schemeClr val="tx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Narrow" panose="020B0604020202020204" pitchFamily="34" charset="0"/>
              <a:cs typeface="Arial Narrow" panose="020B0604020202020204" pitchFamily="34" charset="0"/>
            </a:endParaRPr>
          </a:p>
        </p:txBody>
      </p:sp>
      <p:sp>
        <p:nvSpPr>
          <p:cNvPr id="9" name="TextBox 8">
            <a:extLst>
              <a:ext uri="{FF2B5EF4-FFF2-40B4-BE49-F238E27FC236}">
                <a16:creationId xmlns:a16="http://schemas.microsoft.com/office/drawing/2014/main" id="{348B098F-F354-8546-9592-8E092E170B32}"/>
              </a:ext>
            </a:extLst>
          </p:cNvPr>
          <p:cNvSpPr txBox="1"/>
          <p:nvPr/>
        </p:nvSpPr>
        <p:spPr>
          <a:xfrm>
            <a:off x="549442" y="489521"/>
            <a:ext cx="3145413" cy="1323439"/>
          </a:xfrm>
          <a:prstGeom prst="rect">
            <a:avLst/>
          </a:prstGeom>
          <a:noFill/>
        </p:spPr>
        <p:txBody>
          <a:bodyPr wrap="none" rtlCol="0">
            <a:spAutoFit/>
          </a:bodyPr>
          <a:lstStyle/>
          <a:p>
            <a:r>
              <a:rPr lang="en-US" sz="8000" dirty="0">
                <a:solidFill>
                  <a:srgbClr val="C00000"/>
                </a:solidFill>
              </a:rPr>
              <a:t>O</a:t>
            </a:r>
            <a:r>
              <a:rPr lang="en-US" sz="6600" dirty="0">
                <a:solidFill>
                  <a:srgbClr val="C00000"/>
                </a:solidFill>
              </a:rPr>
              <a:t>ut</a:t>
            </a:r>
            <a:r>
              <a:rPr lang="en-US" sz="4400" dirty="0">
                <a:solidFill>
                  <a:srgbClr val="C00000"/>
                </a:solidFill>
              </a:rPr>
              <a:t>L</a:t>
            </a:r>
            <a:r>
              <a:rPr lang="en-US" sz="6000" dirty="0">
                <a:solidFill>
                  <a:srgbClr val="C00000"/>
                </a:solidFill>
              </a:rPr>
              <a:t>I</a:t>
            </a:r>
            <a:r>
              <a:rPr lang="en-US" sz="7200" dirty="0">
                <a:solidFill>
                  <a:srgbClr val="C00000"/>
                </a:solidFill>
                <a:latin typeface="Times" pitchFamily="2" charset="0"/>
              </a:rPr>
              <a:t>N</a:t>
            </a:r>
            <a:r>
              <a:rPr lang="en-US" sz="8000" dirty="0">
                <a:solidFill>
                  <a:srgbClr val="C00000"/>
                </a:solidFill>
                <a:latin typeface="Times" pitchFamily="2" charset="0"/>
              </a:rPr>
              <a:t>e</a:t>
            </a:r>
            <a:endParaRPr lang="en-US" sz="4400" dirty="0">
              <a:solidFill>
                <a:srgbClr val="C00000"/>
              </a:solidFill>
            </a:endParaRPr>
          </a:p>
        </p:txBody>
      </p:sp>
      <p:sp>
        <p:nvSpPr>
          <p:cNvPr id="10" name="TextBox 9">
            <a:extLst>
              <a:ext uri="{FF2B5EF4-FFF2-40B4-BE49-F238E27FC236}">
                <a16:creationId xmlns:a16="http://schemas.microsoft.com/office/drawing/2014/main" id="{5DBA6113-1374-8341-8487-940DAE975828}"/>
              </a:ext>
            </a:extLst>
          </p:cNvPr>
          <p:cNvSpPr txBox="1"/>
          <p:nvPr/>
        </p:nvSpPr>
        <p:spPr>
          <a:xfrm>
            <a:off x="572230" y="464342"/>
            <a:ext cx="3145413" cy="1323439"/>
          </a:xfrm>
          <a:prstGeom prst="rect">
            <a:avLst/>
          </a:prstGeom>
          <a:noFill/>
        </p:spPr>
        <p:txBody>
          <a:bodyPr wrap="none" rtlCol="0">
            <a:spAutoFit/>
          </a:bodyPr>
          <a:lstStyle/>
          <a:p>
            <a:r>
              <a:rPr lang="en-US" sz="8000" dirty="0"/>
              <a:t>O</a:t>
            </a:r>
            <a:r>
              <a:rPr lang="en-US" sz="6600" dirty="0"/>
              <a:t>ut</a:t>
            </a:r>
            <a:r>
              <a:rPr lang="en-US" sz="4400" dirty="0"/>
              <a:t>L</a:t>
            </a:r>
            <a:r>
              <a:rPr lang="en-US" sz="6000" dirty="0"/>
              <a:t>I</a:t>
            </a:r>
            <a:r>
              <a:rPr lang="en-US" sz="7200" dirty="0">
                <a:latin typeface="Times" pitchFamily="2" charset="0"/>
              </a:rPr>
              <a:t>N</a:t>
            </a:r>
            <a:r>
              <a:rPr lang="en-US" sz="8000" dirty="0">
                <a:latin typeface="Times" pitchFamily="2" charset="0"/>
              </a:rPr>
              <a:t>e</a:t>
            </a:r>
            <a:endParaRPr lang="en-US" sz="4400" dirty="0"/>
          </a:p>
        </p:txBody>
      </p:sp>
      <p:cxnSp>
        <p:nvCxnSpPr>
          <p:cNvPr id="12" name="Straight Connector 11">
            <a:extLst>
              <a:ext uri="{FF2B5EF4-FFF2-40B4-BE49-F238E27FC236}">
                <a16:creationId xmlns:a16="http://schemas.microsoft.com/office/drawing/2014/main" id="{1EF13508-10B7-C24C-9512-063DAE1FA313}"/>
              </a:ext>
            </a:extLst>
          </p:cNvPr>
          <p:cNvCxnSpPr/>
          <p:nvPr/>
        </p:nvCxnSpPr>
        <p:spPr>
          <a:xfrm flipV="1">
            <a:off x="3530012" y="1168174"/>
            <a:ext cx="7218947" cy="0"/>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AC19184-E828-2546-AAF0-1B6832912289}"/>
              </a:ext>
            </a:extLst>
          </p:cNvPr>
          <p:cNvCxnSpPr>
            <a:cxnSpLocks/>
          </p:cNvCxnSpPr>
          <p:nvPr/>
        </p:nvCxnSpPr>
        <p:spPr>
          <a:xfrm flipV="1">
            <a:off x="3188766" y="1152170"/>
            <a:ext cx="7562482"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riangle 1">
            <a:extLst>
              <a:ext uri="{FF2B5EF4-FFF2-40B4-BE49-F238E27FC236}">
                <a16:creationId xmlns:a16="http://schemas.microsoft.com/office/drawing/2014/main" id="{3A433AAB-9327-8F4B-ACD1-5771E99055A9}"/>
              </a:ext>
            </a:extLst>
          </p:cNvPr>
          <p:cNvSpPr/>
          <p:nvPr/>
        </p:nvSpPr>
        <p:spPr>
          <a:xfrm rot="5400000">
            <a:off x="298919" y="2271102"/>
            <a:ext cx="3919449" cy="2917999"/>
          </a:xfrm>
          <a:prstGeom prst="triangle">
            <a:avLst/>
          </a:prstGeom>
          <a:gradFill>
            <a:gsLst>
              <a:gs pos="68000">
                <a:schemeClr val="accent3">
                  <a:lumMod val="0"/>
                  <a:lumOff val="100000"/>
                </a:schemeClr>
              </a:gs>
              <a:gs pos="43000">
                <a:schemeClr val="accent3">
                  <a:lumMod val="0"/>
                  <a:lumOff val="100000"/>
                  <a:alpha val="23000"/>
                </a:schemeClr>
              </a:gs>
              <a:gs pos="54000">
                <a:schemeClr val="accent3">
                  <a:lumMod val="10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4645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B26D2B-1F90-9F4E-A1F4-D1DD39A6D039}"/>
              </a:ext>
            </a:extLst>
          </p:cNvPr>
          <p:cNvSpPr txBox="1"/>
          <p:nvPr/>
        </p:nvSpPr>
        <p:spPr>
          <a:xfrm>
            <a:off x="2674887" y="1857940"/>
            <a:ext cx="9223071"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tx1">
                    <a:lumMod val="50000"/>
                    <a:lumOff val="50000"/>
                  </a:schemeClr>
                </a:solidFill>
                <a:latin typeface="+mj-lt"/>
              </a:rPr>
              <a:t>Welcome</a:t>
            </a:r>
          </a:p>
          <a:p>
            <a:pPr marL="742950" lvl="1" indent="-285750">
              <a:buFont typeface="Arial" panose="020B0604020202020204" pitchFamily="34" charset="0"/>
              <a:buChar char="•"/>
            </a:pPr>
            <a:r>
              <a:rPr lang="en-US" sz="2800" dirty="0">
                <a:solidFill>
                  <a:schemeClr val="tx1">
                    <a:lumMod val="50000"/>
                    <a:lumOff val="50000"/>
                  </a:schemeClr>
                </a:solidFill>
                <a:latin typeface="+mj-lt"/>
              </a:rPr>
              <a:t>Setting the </a:t>
            </a:r>
            <a:r>
              <a:rPr lang="en-US" sz="2800" b="1" dirty="0">
                <a:solidFill>
                  <a:schemeClr val="tx2">
                    <a:lumMod val="75000"/>
                  </a:schemeClr>
                </a:solidFill>
                <a:latin typeface="+mj-lt"/>
              </a:rPr>
              <a:t>stage</a:t>
            </a:r>
          </a:p>
          <a:p>
            <a:pPr marL="1200150" lvl="2" indent="-285750">
              <a:buFont typeface="Arial" panose="020B0604020202020204" pitchFamily="34" charset="0"/>
              <a:buChar char="•"/>
            </a:pPr>
            <a:r>
              <a:rPr lang="en-US" sz="2800" dirty="0">
                <a:solidFill>
                  <a:schemeClr val="tx1">
                    <a:lumMod val="50000"/>
                    <a:lumOff val="50000"/>
                  </a:schemeClr>
                </a:solidFill>
                <a:latin typeface="+mj-lt"/>
              </a:rPr>
              <a:t>Aims and scope</a:t>
            </a:r>
          </a:p>
          <a:p>
            <a:pPr marL="1657350" lvl="3" indent="-285750">
              <a:buFont typeface="Arial" panose="020B0604020202020204" pitchFamily="34" charset="0"/>
              <a:buChar char="•"/>
            </a:pPr>
            <a:r>
              <a:rPr lang="en-US" sz="2800" b="1" dirty="0">
                <a:solidFill>
                  <a:schemeClr val="tx2">
                    <a:lumMod val="75000"/>
                  </a:schemeClr>
                </a:solidFill>
                <a:latin typeface="+mj-lt"/>
              </a:rPr>
              <a:t>Survey</a:t>
            </a:r>
            <a:r>
              <a:rPr lang="en-US" sz="2800" dirty="0">
                <a:solidFill>
                  <a:schemeClr val="tx1">
                    <a:lumMod val="50000"/>
                    <a:lumOff val="50000"/>
                  </a:schemeClr>
                </a:solidFill>
                <a:latin typeface="+mj-lt"/>
              </a:rPr>
              <a:t> results</a:t>
            </a:r>
          </a:p>
          <a:p>
            <a:pPr marL="2114550" lvl="4" indent="-285750">
              <a:buFont typeface="Arial" panose="020B0604020202020204" pitchFamily="34" charset="0"/>
              <a:buChar char="•"/>
            </a:pPr>
            <a:r>
              <a:rPr lang="en-US" sz="2800" b="1" dirty="0">
                <a:solidFill>
                  <a:schemeClr val="tx2">
                    <a:lumMod val="75000"/>
                  </a:schemeClr>
                </a:solidFill>
                <a:latin typeface="+mj-lt"/>
              </a:rPr>
              <a:t>Roadmap</a:t>
            </a:r>
            <a:r>
              <a:rPr lang="en-US" sz="2800" dirty="0">
                <a:solidFill>
                  <a:schemeClr val="tx1">
                    <a:lumMod val="50000"/>
                    <a:lumOff val="50000"/>
                  </a:schemeClr>
                </a:solidFill>
                <a:latin typeface="+mj-lt"/>
              </a:rPr>
              <a:t> of the Alliance</a:t>
            </a:r>
          </a:p>
          <a:p>
            <a:pPr marL="1657350" lvl="3" indent="-285750">
              <a:buFont typeface="Arial" panose="020B0604020202020204" pitchFamily="34" charset="0"/>
              <a:buChar char="•"/>
            </a:pPr>
            <a:r>
              <a:rPr lang="en-US" sz="2800" dirty="0">
                <a:solidFill>
                  <a:schemeClr val="tx1">
                    <a:lumMod val="50000"/>
                    <a:lumOff val="50000"/>
                  </a:schemeClr>
                </a:solidFill>
                <a:latin typeface="+mj-lt"/>
              </a:rPr>
              <a:t>Project Proposals</a:t>
            </a:r>
          </a:p>
          <a:p>
            <a:pPr marL="1200150" lvl="2" indent="-285750">
              <a:buFont typeface="Arial" panose="020B0604020202020204" pitchFamily="34" charset="0"/>
              <a:buChar char="•"/>
            </a:pPr>
            <a:r>
              <a:rPr lang="en-US" sz="2800" dirty="0">
                <a:solidFill>
                  <a:schemeClr val="tx1">
                    <a:lumMod val="50000"/>
                    <a:lumOff val="50000"/>
                  </a:schemeClr>
                </a:solidFill>
                <a:latin typeface="+mj-lt"/>
              </a:rPr>
              <a:t>What is </a:t>
            </a:r>
            <a:r>
              <a:rPr lang="en-US" sz="2800" i="1" dirty="0">
                <a:solidFill>
                  <a:schemeClr val="tx1">
                    <a:lumMod val="50000"/>
                    <a:lumOff val="50000"/>
                  </a:schemeClr>
                </a:solidFill>
                <a:latin typeface="+mj-lt"/>
              </a:rPr>
              <a:t>needed</a:t>
            </a:r>
            <a:r>
              <a:rPr lang="en-US" sz="2800" dirty="0">
                <a:solidFill>
                  <a:schemeClr val="tx1">
                    <a:lumMod val="50000"/>
                    <a:lumOff val="50000"/>
                  </a:schemeClr>
                </a:solidFill>
                <a:latin typeface="+mj-lt"/>
              </a:rPr>
              <a:t> to make this collaboration successful</a:t>
            </a:r>
          </a:p>
          <a:p>
            <a:pPr marL="742950" lvl="1" indent="-285750">
              <a:buFont typeface="Arial" panose="020B0604020202020204" pitchFamily="34" charset="0"/>
              <a:buChar char="•"/>
            </a:pPr>
            <a:r>
              <a:rPr lang="en-US" sz="2800" dirty="0">
                <a:solidFill>
                  <a:schemeClr val="tx1">
                    <a:lumMod val="50000"/>
                    <a:lumOff val="50000"/>
                  </a:schemeClr>
                </a:solidFill>
                <a:latin typeface="+mj-lt"/>
              </a:rPr>
              <a:t>From project proposal to implementation</a:t>
            </a:r>
          </a:p>
          <a:p>
            <a:pPr marL="285750" indent="-285750">
              <a:buFont typeface="Arial" panose="020B0604020202020204" pitchFamily="34" charset="0"/>
              <a:buChar char="•"/>
            </a:pPr>
            <a:r>
              <a:rPr lang="en-US" sz="2800" dirty="0">
                <a:solidFill>
                  <a:schemeClr val="tx1">
                    <a:lumMod val="50000"/>
                    <a:lumOff val="50000"/>
                  </a:schemeClr>
                </a:solidFill>
                <a:latin typeface="+mj-lt"/>
              </a:rPr>
              <a:t>How can Alliance members get involved?</a:t>
            </a:r>
            <a:br>
              <a:rPr lang="en-US" sz="2800" dirty="0">
                <a:solidFill>
                  <a:schemeClr val="tx1">
                    <a:lumMod val="50000"/>
                    <a:lumOff val="50000"/>
                  </a:schemeClr>
                </a:solidFill>
                <a:latin typeface="+mj-lt"/>
              </a:rPr>
            </a:br>
            <a:endParaRPr lang="en-US" sz="2800" dirty="0">
              <a:solidFill>
                <a:schemeClr val="tx1">
                  <a:lumMod val="50000"/>
                  <a:lumOff val="50000"/>
                </a:schemeClr>
              </a:solidFill>
              <a:latin typeface="+mj-lt"/>
            </a:endParaRPr>
          </a:p>
        </p:txBody>
      </p:sp>
      <p:sp>
        <p:nvSpPr>
          <p:cNvPr id="5" name="Title 2">
            <a:extLst>
              <a:ext uri="{FF2B5EF4-FFF2-40B4-BE49-F238E27FC236}">
                <a16:creationId xmlns:a16="http://schemas.microsoft.com/office/drawing/2014/main" id="{C8EB1684-F0BD-6049-BF98-9B5C155A546A}"/>
              </a:ext>
            </a:extLst>
          </p:cNvPr>
          <p:cNvSpPr txBox="1">
            <a:spLocks/>
          </p:cNvSpPr>
          <p:nvPr/>
        </p:nvSpPr>
        <p:spPr>
          <a:xfrm>
            <a:off x="0" y="-81773"/>
            <a:ext cx="12192000" cy="389998"/>
          </a:xfrm>
          <a:prstGeom prst="rect">
            <a:avLst/>
          </a:prstGeom>
          <a:solidFill>
            <a:schemeClr val="tx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Narrow" panose="020B0604020202020204" pitchFamily="34" charset="0"/>
              <a:cs typeface="Arial Narrow" panose="020B0604020202020204" pitchFamily="34" charset="0"/>
            </a:endParaRPr>
          </a:p>
        </p:txBody>
      </p:sp>
      <p:sp>
        <p:nvSpPr>
          <p:cNvPr id="7" name="Title 2">
            <a:extLst>
              <a:ext uri="{FF2B5EF4-FFF2-40B4-BE49-F238E27FC236}">
                <a16:creationId xmlns:a16="http://schemas.microsoft.com/office/drawing/2014/main" id="{AB81C030-7802-5949-AED8-B7BA11DE9415}"/>
              </a:ext>
            </a:extLst>
          </p:cNvPr>
          <p:cNvSpPr txBox="1">
            <a:spLocks/>
          </p:cNvSpPr>
          <p:nvPr/>
        </p:nvSpPr>
        <p:spPr>
          <a:xfrm>
            <a:off x="0" y="6663001"/>
            <a:ext cx="12192000" cy="389998"/>
          </a:xfrm>
          <a:prstGeom prst="rect">
            <a:avLst/>
          </a:prstGeom>
          <a:solidFill>
            <a:schemeClr val="tx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Narrow" panose="020B0604020202020204" pitchFamily="34" charset="0"/>
              <a:cs typeface="Arial Narrow" panose="020B0604020202020204" pitchFamily="34" charset="0"/>
            </a:endParaRPr>
          </a:p>
        </p:txBody>
      </p:sp>
      <p:sp>
        <p:nvSpPr>
          <p:cNvPr id="9" name="TextBox 8">
            <a:extLst>
              <a:ext uri="{FF2B5EF4-FFF2-40B4-BE49-F238E27FC236}">
                <a16:creationId xmlns:a16="http://schemas.microsoft.com/office/drawing/2014/main" id="{348B098F-F354-8546-9592-8E092E170B32}"/>
              </a:ext>
            </a:extLst>
          </p:cNvPr>
          <p:cNvSpPr txBox="1"/>
          <p:nvPr/>
        </p:nvSpPr>
        <p:spPr>
          <a:xfrm>
            <a:off x="549442" y="489521"/>
            <a:ext cx="3145413" cy="1323439"/>
          </a:xfrm>
          <a:prstGeom prst="rect">
            <a:avLst/>
          </a:prstGeom>
          <a:noFill/>
        </p:spPr>
        <p:txBody>
          <a:bodyPr wrap="none" rtlCol="0">
            <a:spAutoFit/>
          </a:bodyPr>
          <a:lstStyle/>
          <a:p>
            <a:r>
              <a:rPr lang="en-US" sz="8000" dirty="0">
                <a:solidFill>
                  <a:srgbClr val="C00000"/>
                </a:solidFill>
              </a:rPr>
              <a:t>O</a:t>
            </a:r>
            <a:r>
              <a:rPr lang="en-US" sz="6600" dirty="0">
                <a:solidFill>
                  <a:srgbClr val="C00000"/>
                </a:solidFill>
              </a:rPr>
              <a:t>ut</a:t>
            </a:r>
            <a:r>
              <a:rPr lang="en-US" sz="4400" dirty="0">
                <a:solidFill>
                  <a:srgbClr val="C00000"/>
                </a:solidFill>
              </a:rPr>
              <a:t>L</a:t>
            </a:r>
            <a:r>
              <a:rPr lang="en-US" sz="6000" dirty="0">
                <a:solidFill>
                  <a:srgbClr val="C00000"/>
                </a:solidFill>
              </a:rPr>
              <a:t>I</a:t>
            </a:r>
            <a:r>
              <a:rPr lang="en-US" sz="7200" dirty="0">
                <a:solidFill>
                  <a:srgbClr val="C00000"/>
                </a:solidFill>
                <a:latin typeface="Times" pitchFamily="2" charset="0"/>
              </a:rPr>
              <a:t>N</a:t>
            </a:r>
            <a:r>
              <a:rPr lang="en-US" sz="8000" dirty="0">
                <a:solidFill>
                  <a:srgbClr val="C00000"/>
                </a:solidFill>
                <a:latin typeface="Times" pitchFamily="2" charset="0"/>
              </a:rPr>
              <a:t>e</a:t>
            </a:r>
            <a:endParaRPr lang="en-US" sz="4400" dirty="0">
              <a:solidFill>
                <a:srgbClr val="C00000"/>
              </a:solidFill>
            </a:endParaRPr>
          </a:p>
        </p:txBody>
      </p:sp>
      <p:sp>
        <p:nvSpPr>
          <p:cNvPr id="10" name="TextBox 9">
            <a:extLst>
              <a:ext uri="{FF2B5EF4-FFF2-40B4-BE49-F238E27FC236}">
                <a16:creationId xmlns:a16="http://schemas.microsoft.com/office/drawing/2014/main" id="{5DBA6113-1374-8341-8487-940DAE975828}"/>
              </a:ext>
            </a:extLst>
          </p:cNvPr>
          <p:cNvSpPr txBox="1"/>
          <p:nvPr/>
        </p:nvSpPr>
        <p:spPr>
          <a:xfrm>
            <a:off x="572230" y="464342"/>
            <a:ext cx="3145413" cy="1323439"/>
          </a:xfrm>
          <a:prstGeom prst="rect">
            <a:avLst/>
          </a:prstGeom>
          <a:noFill/>
        </p:spPr>
        <p:txBody>
          <a:bodyPr wrap="none" rtlCol="0">
            <a:spAutoFit/>
          </a:bodyPr>
          <a:lstStyle/>
          <a:p>
            <a:r>
              <a:rPr lang="en-US" sz="8000" dirty="0"/>
              <a:t>O</a:t>
            </a:r>
            <a:r>
              <a:rPr lang="en-US" sz="6600" dirty="0"/>
              <a:t>ut</a:t>
            </a:r>
            <a:r>
              <a:rPr lang="en-US" sz="4400" dirty="0"/>
              <a:t>L</a:t>
            </a:r>
            <a:r>
              <a:rPr lang="en-US" sz="6000" dirty="0"/>
              <a:t>I</a:t>
            </a:r>
            <a:r>
              <a:rPr lang="en-US" sz="7200" dirty="0">
                <a:latin typeface="Times" pitchFamily="2" charset="0"/>
              </a:rPr>
              <a:t>N</a:t>
            </a:r>
            <a:r>
              <a:rPr lang="en-US" sz="8000" dirty="0">
                <a:latin typeface="Times" pitchFamily="2" charset="0"/>
              </a:rPr>
              <a:t>e</a:t>
            </a:r>
            <a:endParaRPr lang="en-US" sz="4400" dirty="0"/>
          </a:p>
        </p:txBody>
      </p:sp>
      <p:cxnSp>
        <p:nvCxnSpPr>
          <p:cNvPr id="12" name="Straight Connector 11">
            <a:extLst>
              <a:ext uri="{FF2B5EF4-FFF2-40B4-BE49-F238E27FC236}">
                <a16:creationId xmlns:a16="http://schemas.microsoft.com/office/drawing/2014/main" id="{1EF13508-10B7-C24C-9512-063DAE1FA313}"/>
              </a:ext>
            </a:extLst>
          </p:cNvPr>
          <p:cNvCxnSpPr/>
          <p:nvPr/>
        </p:nvCxnSpPr>
        <p:spPr>
          <a:xfrm flipV="1">
            <a:off x="3530012" y="1168174"/>
            <a:ext cx="7218947" cy="0"/>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AC19184-E828-2546-AAF0-1B6832912289}"/>
              </a:ext>
            </a:extLst>
          </p:cNvPr>
          <p:cNvCxnSpPr>
            <a:cxnSpLocks/>
          </p:cNvCxnSpPr>
          <p:nvPr/>
        </p:nvCxnSpPr>
        <p:spPr>
          <a:xfrm flipV="1">
            <a:off x="3188766" y="1152170"/>
            <a:ext cx="7562482"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riangle 1">
            <a:extLst>
              <a:ext uri="{FF2B5EF4-FFF2-40B4-BE49-F238E27FC236}">
                <a16:creationId xmlns:a16="http://schemas.microsoft.com/office/drawing/2014/main" id="{3A433AAB-9327-8F4B-ACD1-5771E99055A9}"/>
              </a:ext>
            </a:extLst>
          </p:cNvPr>
          <p:cNvSpPr/>
          <p:nvPr/>
        </p:nvSpPr>
        <p:spPr>
          <a:xfrm rot="5400000">
            <a:off x="298919" y="2271102"/>
            <a:ext cx="3919449" cy="2917999"/>
          </a:xfrm>
          <a:prstGeom prst="triangle">
            <a:avLst/>
          </a:prstGeom>
          <a:gradFill>
            <a:gsLst>
              <a:gs pos="68000">
                <a:schemeClr val="accent3">
                  <a:lumMod val="0"/>
                  <a:lumOff val="100000"/>
                </a:schemeClr>
              </a:gs>
              <a:gs pos="43000">
                <a:schemeClr val="accent3">
                  <a:lumMod val="0"/>
                  <a:lumOff val="100000"/>
                  <a:alpha val="23000"/>
                </a:schemeClr>
              </a:gs>
              <a:gs pos="54000">
                <a:schemeClr val="accent3">
                  <a:lumMod val="10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389D1C3-7D55-6243-A817-3986AD5EE87C}"/>
              </a:ext>
            </a:extLst>
          </p:cNvPr>
          <p:cNvSpPr txBox="1"/>
          <p:nvPr/>
        </p:nvSpPr>
        <p:spPr>
          <a:xfrm>
            <a:off x="7918307" y="1770377"/>
            <a:ext cx="2929776" cy="1323439"/>
          </a:xfrm>
          <a:prstGeom prst="rect">
            <a:avLst/>
          </a:prstGeom>
          <a:noFill/>
        </p:spPr>
        <p:txBody>
          <a:bodyPr wrap="none" rtlCol="0">
            <a:spAutoFit/>
          </a:bodyPr>
          <a:lstStyle/>
          <a:p>
            <a:r>
              <a:rPr lang="en-US" sz="4000" dirty="0"/>
              <a:t>REGULATORY</a:t>
            </a:r>
          </a:p>
          <a:p>
            <a:r>
              <a:rPr lang="en-US" sz="4000" dirty="0"/>
              <a:t>SCIENCES</a:t>
            </a:r>
          </a:p>
        </p:txBody>
      </p:sp>
      <p:sp>
        <p:nvSpPr>
          <p:cNvPr id="6" name="Freeform 5">
            <a:extLst>
              <a:ext uri="{FF2B5EF4-FFF2-40B4-BE49-F238E27FC236}">
                <a16:creationId xmlns:a16="http://schemas.microsoft.com/office/drawing/2014/main" id="{0F7CC460-7CAA-6041-9E06-4A15DA2CCEFA}"/>
              </a:ext>
            </a:extLst>
          </p:cNvPr>
          <p:cNvSpPr/>
          <p:nvPr/>
        </p:nvSpPr>
        <p:spPr>
          <a:xfrm>
            <a:off x="6675425" y="799343"/>
            <a:ext cx="6089678" cy="3438637"/>
          </a:xfrm>
          <a:custGeom>
            <a:avLst/>
            <a:gdLst>
              <a:gd name="connsiteX0" fmla="*/ 1640341 w 5186448"/>
              <a:gd name="connsiteY0" fmla="*/ 323386 h 3010829"/>
              <a:gd name="connsiteX1" fmla="*/ 1194292 w 5186448"/>
              <a:gd name="connsiteY1" fmla="*/ 334537 h 3010829"/>
              <a:gd name="connsiteX2" fmla="*/ 960116 w 5186448"/>
              <a:gd name="connsiteY2" fmla="*/ 345688 h 3010829"/>
              <a:gd name="connsiteX3" fmla="*/ 893209 w 5186448"/>
              <a:gd name="connsiteY3" fmla="*/ 390293 h 3010829"/>
              <a:gd name="connsiteX4" fmla="*/ 781697 w 5186448"/>
              <a:gd name="connsiteY4" fmla="*/ 512956 h 3010829"/>
              <a:gd name="connsiteX5" fmla="*/ 714789 w 5186448"/>
              <a:gd name="connsiteY5" fmla="*/ 624468 h 3010829"/>
              <a:gd name="connsiteX6" fmla="*/ 703638 w 5186448"/>
              <a:gd name="connsiteY6" fmla="*/ 669073 h 3010829"/>
              <a:gd name="connsiteX7" fmla="*/ 670185 w 5186448"/>
              <a:gd name="connsiteY7" fmla="*/ 769434 h 3010829"/>
              <a:gd name="connsiteX8" fmla="*/ 647882 w 5186448"/>
              <a:gd name="connsiteY8" fmla="*/ 880947 h 3010829"/>
              <a:gd name="connsiteX9" fmla="*/ 659033 w 5186448"/>
              <a:gd name="connsiteY9" fmla="*/ 1215483 h 3010829"/>
              <a:gd name="connsiteX10" fmla="*/ 703638 w 5186448"/>
              <a:gd name="connsiteY10" fmla="*/ 1282390 h 3010829"/>
              <a:gd name="connsiteX11" fmla="*/ 748243 w 5186448"/>
              <a:gd name="connsiteY11" fmla="*/ 1338147 h 3010829"/>
              <a:gd name="connsiteX12" fmla="*/ 781697 w 5186448"/>
              <a:gd name="connsiteY12" fmla="*/ 1382751 h 3010829"/>
              <a:gd name="connsiteX13" fmla="*/ 837453 w 5186448"/>
              <a:gd name="connsiteY13" fmla="*/ 1438507 h 3010829"/>
              <a:gd name="connsiteX14" fmla="*/ 859755 w 5186448"/>
              <a:gd name="connsiteY14" fmla="*/ 1471961 h 3010829"/>
              <a:gd name="connsiteX15" fmla="*/ 882058 w 5186448"/>
              <a:gd name="connsiteY15" fmla="*/ 1494264 h 3010829"/>
              <a:gd name="connsiteX16" fmla="*/ 915511 w 5186448"/>
              <a:gd name="connsiteY16" fmla="*/ 1550020 h 3010829"/>
              <a:gd name="connsiteX17" fmla="*/ 971268 w 5186448"/>
              <a:gd name="connsiteY17" fmla="*/ 1605776 h 3010829"/>
              <a:gd name="connsiteX18" fmla="*/ 1004721 w 5186448"/>
              <a:gd name="connsiteY18" fmla="*/ 1639229 h 3010829"/>
              <a:gd name="connsiteX19" fmla="*/ 1027024 w 5186448"/>
              <a:gd name="connsiteY19" fmla="*/ 1672683 h 3010829"/>
              <a:gd name="connsiteX20" fmla="*/ 1060477 w 5186448"/>
              <a:gd name="connsiteY20" fmla="*/ 1694986 h 3010829"/>
              <a:gd name="connsiteX21" fmla="*/ 1116233 w 5186448"/>
              <a:gd name="connsiteY21" fmla="*/ 1750742 h 3010829"/>
              <a:gd name="connsiteX22" fmla="*/ 1205443 w 5186448"/>
              <a:gd name="connsiteY22" fmla="*/ 1817649 h 3010829"/>
              <a:gd name="connsiteX23" fmla="*/ 1238897 w 5186448"/>
              <a:gd name="connsiteY23" fmla="*/ 1839951 h 3010829"/>
              <a:gd name="connsiteX24" fmla="*/ 1272350 w 5186448"/>
              <a:gd name="connsiteY24" fmla="*/ 1862254 h 3010829"/>
              <a:gd name="connsiteX25" fmla="*/ 1350409 w 5186448"/>
              <a:gd name="connsiteY25" fmla="*/ 1895707 h 3010829"/>
              <a:gd name="connsiteX26" fmla="*/ 1406165 w 5186448"/>
              <a:gd name="connsiteY26" fmla="*/ 1918010 h 3010829"/>
              <a:gd name="connsiteX27" fmla="*/ 1517677 w 5186448"/>
              <a:gd name="connsiteY27" fmla="*/ 1962615 h 3010829"/>
              <a:gd name="connsiteX28" fmla="*/ 1618038 w 5186448"/>
              <a:gd name="connsiteY28" fmla="*/ 2007220 h 3010829"/>
              <a:gd name="connsiteX29" fmla="*/ 1662643 w 5186448"/>
              <a:gd name="connsiteY29" fmla="*/ 2018371 h 3010829"/>
              <a:gd name="connsiteX30" fmla="*/ 1684946 w 5186448"/>
              <a:gd name="connsiteY30" fmla="*/ 2040673 h 3010829"/>
              <a:gd name="connsiteX31" fmla="*/ 1729550 w 5186448"/>
              <a:gd name="connsiteY31" fmla="*/ 2051825 h 3010829"/>
              <a:gd name="connsiteX32" fmla="*/ 1763004 w 5186448"/>
              <a:gd name="connsiteY32" fmla="*/ 2062976 h 3010829"/>
              <a:gd name="connsiteX33" fmla="*/ 1807609 w 5186448"/>
              <a:gd name="connsiteY33" fmla="*/ 2085278 h 3010829"/>
              <a:gd name="connsiteX34" fmla="*/ 1863365 w 5186448"/>
              <a:gd name="connsiteY34" fmla="*/ 2107581 h 3010829"/>
              <a:gd name="connsiteX35" fmla="*/ 1952575 w 5186448"/>
              <a:gd name="connsiteY35" fmla="*/ 2152186 h 3010829"/>
              <a:gd name="connsiteX36" fmla="*/ 2008331 w 5186448"/>
              <a:gd name="connsiteY36" fmla="*/ 2196790 h 3010829"/>
              <a:gd name="connsiteX37" fmla="*/ 2064087 w 5186448"/>
              <a:gd name="connsiteY37" fmla="*/ 2219093 h 3010829"/>
              <a:gd name="connsiteX38" fmla="*/ 2108692 w 5186448"/>
              <a:gd name="connsiteY38" fmla="*/ 2241395 h 3010829"/>
              <a:gd name="connsiteX39" fmla="*/ 2175599 w 5186448"/>
              <a:gd name="connsiteY39" fmla="*/ 2263698 h 3010829"/>
              <a:gd name="connsiteX40" fmla="*/ 2220204 w 5186448"/>
              <a:gd name="connsiteY40" fmla="*/ 2274849 h 3010829"/>
              <a:gd name="connsiteX41" fmla="*/ 2331716 w 5186448"/>
              <a:gd name="connsiteY41" fmla="*/ 2330605 h 3010829"/>
              <a:gd name="connsiteX42" fmla="*/ 2409775 w 5186448"/>
              <a:gd name="connsiteY42" fmla="*/ 2352907 h 3010829"/>
              <a:gd name="connsiteX43" fmla="*/ 2733160 w 5186448"/>
              <a:gd name="connsiteY43" fmla="*/ 2341756 h 3010829"/>
              <a:gd name="connsiteX44" fmla="*/ 2777765 w 5186448"/>
              <a:gd name="connsiteY44" fmla="*/ 2319454 h 3010829"/>
              <a:gd name="connsiteX45" fmla="*/ 2822370 w 5186448"/>
              <a:gd name="connsiteY45" fmla="*/ 2308303 h 3010829"/>
              <a:gd name="connsiteX46" fmla="*/ 2866975 w 5186448"/>
              <a:gd name="connsiteY46" fmla="*/ 2286000 h 3010829"/>
              <a:gd name="connsiteX47" fmla="*/ 2911580 w 5186448"/>
              <a:gd name="connsiteY47" fmla="*/ 2274849 h 3010829"/>
              <a:gd name="connsiteX48" fmla="*/ 3067697 w 5186448"/>
              <a:gd name="connsiteY48" fmla="*/ 2207942 h 3010829"/>
              <a:gd name="connsiteX49" fmla="*/ 3201511 w 5186448"/>
              <a:gd name="connsiteY49" fmla="*/ 2141034 h 3010829"/>
              <a:gd name="connsiteX50" fmla="*/ 3313024 w 5186448"/>
              <a:gd name="connsiteY50" fmla="*/ 2096429 h 3010829"/>
              <a:gd name="connsiteX51" fmla="*/ 3491443 w 5186448"/>
              <a:gd name="connsiteY51" fmla="*/ 2007220 h 3010829"/>
              <a:gd name="connsiteX52" fmla="*/ 3536048 w 5186448"/>
              <a:gd name="connsiteY52" fmla="*/ 1962615 h 3010829"/>
              <a:gd name="connsiteX53" fmla="*/ 3569502 w 5186448"/>
              <a:gd name="connsiteY53" fmla="*/ 1951464 h 3010829"/>
              <a:gd name="connsiteX54" fmla="*/ 3614107 w 5186448"/>
              <a:gd name="connsiteY54" fmla="*/ 1929161 h 3010829"/>
              <a:gd name="connsiteX55" fmla="*/ 3669863 w 5186448"/>
              <a:gd name="connsiteY55" fmla="*/ 1873405 h 3010829"/>
              <a:gd name="connsiteX56" fmla="*/ 3714468 w 5186448"/>
              <a:gd name="connsiteY56" fmla="*/ 1839951 h 3010829"/>
              <a:gd name="connsiteX57" fmla="*/ 3781375 w 5186448"/>
              <a:gd name="connsiteY57" fmla="*/ 1773044 h 3010829"/>
              <a:gd name="connsiteX58" fmla="*/ 3814828 w 5186448"/>
              <a:gd name="connsiteY58" fmla="*/ 1739590 h 3010829"/>
              <a:gd name="connsiteX59" fmla="*/ 3837131 w 5186448"/>
              <a:gd name="connsiteY59" fmla="*/ 1717288 h 3010829"/>
              <a:gd name="connsiteX60" fmla="*/ 3870585 w 5186448"/>
              <a:gd name="connsiteY60" fmla="*/ 1672683 h 3010829"/>
              <a:gd name="connsiteX61" fmla="*/ 3926341 w 5186448"/>
              <a:gd name="connsiteY61" fmla="*/ 1605776 h 3010829"/>
              <a:gd name="connsiteX62" fmla="*/ 3970946 w 5186448"/>
              <a:gd name="connsiteY62" fmla="*/ 1516566 h 3010829"/>
              <a:gd name="connsiteX63" fmla="*/ 3959794 w 5186448"/>
              <a:gd name="connsiteY63" fmla="*/ 1003610 h 3010829"/>
              <a:gd name="connsiteX64" fmla="*/ 3904038 w 5186448"/>
              <a:gd name="connsiteY64" fmla="*/ 925551 h 3010829"/>
              <a:gd name="connsiteX65" fmla="*/ 3859433 w 5186448"/>
              <a:gd name="connsiteY65" fmla="*/ 825190 h 3010829"/>
              <a:gd name="connsiteX66" fmla="*/ 3814828 w 5186448"/>
              <a:gd name="connsiteY66" fmla="*/ 769434 h 3010829"/>
              <a:gd name="connsiteX67" fmla="*/ 3770224 w 5186448"/>
              <a:gd name="connsiteY67" fmla="*/ 702527 h 3010829"/>
              <a:gd name="connsiteX68" fmla="*/ 3759072 w 5186448"/>
              <a:gd name="connsiteY68" fmla="*/ 669073 h 3010829"/>
              <a:gd name="connsiteX69" fmla="*/ 3725619 w 5186448"/>
              <a:gd name="connsiteY69" fmla="*/ 657922 h 3010829"/>
              <a:gd name="connsiteX70" fmla="*/ 3714468 w 5186448"/>
              <a:gd name="connsiteY70" fmla="*/ 624468 h 3010829"/>
              <a:gd name="connsiteX71" fmla="*/ 3614107 w 5186448"/>
              <a:gd name="connsiteY71" fmla="*/ 546410 h 3010829"/>
              <a:gd name="connsiteX72" fmla="*/ 3536048 w 5186448"/>
              <a:gd name="connsiteY72" fmla="*/ 490654 h 3010829"/>
              <a:gd name="connsiteX73" fmla="*/ 3480292 w 5186448"/>
              <a:gd name="connsiteY73" fmla="*/ 446049 h 3010829"/>
              <a:gd name="connsiteX74" fmla="*/ 3402233 w 5186448"/>
              <a:gd name="connsiteY74" fmla="*/ 412595 h 3010829"/>
              <a:gd name="connsiteX75" fmla="*/ 3346477 w 5186448"/>
              <a:gd name="connsiteY75" fmla="*/ 401444 h 3010829"/>
              <a:gd name="connsiteX76" fmla="*/ 3234965 w 5186448"/>
              <a:gd name="connsiteY76" fmla="*/ 345688 h 3010829"/>
              <a:gd name="connsiteX77" fmla="*/ 3011941 w 5186448"/>
              <a:gd name="connsiteY77" fmla="*/ 312234 h 3010829"/>
              <a:gd name="connsiteX78" fmla="*/ 2922731 w 5186448"/>
              <a:gd name="connsiteY78" fmla="*/ 289932 h 3010829"/>
              <a:gd name="connsiteX79" fmla="*/ 2643950 w 5186448"/>
              <a:gd name="connsiteY79" fmla="*/ 267629 h 3010829"/>
              <a:gd name="connsiteX80" fmla="*/ 2342868 w 5186448"/>
              <a:gd name="connsiteY80" fmla="*/ 234176 h 3010829"/>
              <a:gd name="connsiteX81" fmla="*/ 2119843 w 5186448"/>
              <a:gd name="connsiteY81" fmla="*/ 211873 h 3010829"/>
              <a:gd name="connsiteX82" fmla="*/ 1149687 w 5186448"/>
              <a:gd name="connsiteY82" fmla="*/ 234176 h 3010829"/>
              <a:gd name="connsiteX83" fmla="*/ 960116 w 5186448"/>
              <a:gd name="connsiteY83" fmla="*/ 256478 h 3010829"/>
              <a:gd name="connsiteX84" fmla="*/ 848604 w 5186448"/>
              <a:gd name="connsiteY84" fmla="*/ 267629 h 3010829"/>
              <a:gd name="connsiteX85" fmla="*/ 759394 w 5186448"/>
              <a:gd name="connsiteY85" fmla="*/ 289932 h 3010829"/>
              <a:gd name="connsiteX86" fmla="*/ 714789 w 5186448"/>
              <a:gd name="connsiteY86" fmla="*/ 301083 h 3010829"/>
              <a:gd name="connsiteX87" fmla="*/ 659033 w 5186448"/>
              <a:gd name="connsiteY87" fmla="*/ 323386 h 3010829"/>
              <a:gd name="connsiteX88" fmla="*/ 558672 w 5186448"/>
              <a:gd name="connsiteY88" fmla="*/ 434898 h 3010829"/>
              <a:gd name="connsiteX89" fmla="*/ 536370 w 5186448"/>
              <a:gd name="connsiteY89" fmla="*/ 468351 h 3010829"/>
              <a:gd name="connsiteX90" fmla="*/ 514068 w 5186448"/>
              <a:gd name="connsiteY90" fmla="*/ 512956 h 3010829"/>
              <a:gd name="connsiteX91" fmla="*/ 469463 w 5186448"/>
              <a:gd name="connsiteY91" fmla="*/ 557561 h 3010829"/>
              <a:gd name="connsiteX92" fmla="*/ 413707 w 5186448"/>
              <a:gd name="connsiteY92" fmla="*/ 691376 h 3010829"/>
              <a:gd name="connsiteX93" fmla="*/ 391404 w 5186448"/>
              <a:gd name="connsiteY93" fmla="*/ 735981 h 3010829"/>
              <a:gd name="connsiteX94" fmla="*/ 380253 w 5186448"/>
              <a:gd name="connsiteY94" fmla="*/ 769434 h 3010829"/>
              <a:gd name="connsiteX95" fmla="*/ 357950 w 5186448"/>
              <a:gd name="connsiteY95" fmla="*/ 802888 h 3010829"/>
              <a:gd name="connsiteX96" fmla="*/ 324497 w 5186448"/>
              <a:gd name="connsiteY96" fmla="*/ 1003610 h 3010829"/>
              <a:gd name="connsiteX97" fmla="*/ 335648 w 5186448"/>
              <a:gd name="connsiteY97" fmla="*/ 1628078 h 3010829"/>
              <a:gd name="connsiteX98" fmla="*/ 369102 w 5186448"/>
              <a:gd name="connsiteY98" fmla="*/ 1717288 h 3010829"/>
              <a:gd name="connsiteX99" fmla="*/ 413707 w 5186448"/>
              <a:gd name="connsiteY99" fmla="*/ 1828800 h 3010829"/>
              <a:gd name="connsiteX100" fmla="*/ 424858 w 5186448"/>
              <a:gd name="connsiteY100" fmla="*/ 1862254 h 3010829"/>
              <a:gd name="connsiteX101" fmla="*/ 436009 w 5186448"/>
              <a:gd name="connsiteY101" fmla="*/ 1906859 h 3010829"/>
              <a:gd name="connsiteX102" fmla="*/ 469463 w 5186448"/>
              <a:gd name="connsiteY102" fmla="*/ 1951464 h 3010829"/>
              <a:gd name="connsiteX103" fmla="*/ 536370 w 5186448"/>
              <a:gd name="connsiteY103" fmla="*/ 2029522 h 3010829"/>
              <a:gd name="connsiteX104" fmla="*/ 569824 w 5186448"/>
              <a:gd name="connsiteY104" fmla="*/ 2051825 h 3010829"/>
              <a:gd name="connsiteX105" fmla="*/ 625580 w 5186448"/>
              <a:gd name="connsiteY105" fmla="*/ 2096429 h 3010829"/>
              <a:gd name="connsiteX106" fmla="*/ 770546 w 5186448"/>
              <a:gd name="connsiteY106" fmla="*/ 2174488 h 3010829"/>
              <a:gd name="connsiteX107" fmla="*/ 926663 w 5186448"/>
              <a:gd name="connsiteY107" fmla="*/ 2263698 h 3010829"/>
              <a:gd name="connsiteX108" fmla="*/ 1015872 w 5186448"/>
              <a:gd name="connsiteY108" fmla="*/ 2297151 h 3010829"/>
              <a:gd name="connsiteX109" fmla="*/ 1093931 w 5186448"/>
              <a:gd name="connsiteY109" fmla="*/ 2341756 h 3010829"/>
              <a:gd name="connsiteX110" fmla="*/ 1250048 w 5186448"/>
              <a:gd name="connsiteY110" fmla="*/ 2375210 h 3010829"/>
              <a:gd name="connsiteX111" fmla="*/ 1395014 w 5186448"/>
              <a:gd name="connsiteY111" fmla="*/ 2430966 h 3010829"/>
              <a:gd name="connsiteX112" fmla="*/ 1484224 w 5186448"/>
              <a:gd name="connsiteY112" fmla="*/ 2464420 h 3010829"/>
              <a:gd name="connsiteX113" fmla="*/ 1517677 w 5186448"/>
              <a:gd name="connsiteY113" fmla="*/ 2475571 h 3010829"/>
              <a:gd name="connsiteX114" fmla="*/ 1774155 w 5186448"/>
              <a:gd name="connsiteY114" fmla="*/ 2531327 h 3010829"/>
              <a:gd name="connsiteX115" fmla="*/ 1863365 w 5186448"/>
              <a:gd name="connsiteY115" fmla="*/ 2542478 h 3010829"/>
              <a:gd name="connsiteX116" fmla="*/ 2097541 w 5186448"/>
              <a:gd name="connsiteY116" fmla="*/ 2587083 h 3010829"/>
              <a:gd name="connsiteX117" fmla="*/ 2298263 w 5186448"/>
              <a:gd name="connsiteY117" fmla="*/ 2598234 h 3010829"/>
              <a:gd name="connsiteX118" fmla="*/ 2510136 w 5186448"/>
              <a:gd name="connsiteY118" fmla="*/ 2620537 h 3010829"/>
              <a:gd name="connsiteX119" fmla="*/ 3123453 w 5186448"/>
              <a:gd name="connsiteY119" fmla="*/ 2609386 h 3010829"/>
              <a:gd name="connsiteX120" fmla="*/ 3234965 w 5186448"/>
              <a:gd name="connsiteY120" fmla="*/ 2553629 h 3010829"/>
              <a:gd name="connsiteX121" fmla="*/ 3324175 w 5186448"/>
              <a:gd name="connsiteY121" fmla="*/ 2509025 h 3010829"/>
              <a:gd name="connsiteX122" fmla="*/ 3379931 w 5186448"/>
              <a:gd name="connsiteY122" fmla="*/ 2475571 h 3010829"/>
              <a:gd name="connsiteX123" fmla="*/ 3424536 w 5186448"/>
              <a:gd name="connsiteY123" fmla="*/ 2453268 h 3010829"/>
              <a:gd name="connsiteX124" fmla="*/ 3480292 w 5186448"/>
              <a:gd name="connsiteY124" fmla="*/ 2397512 h 3010829"/>
              <a:gd name="connsiteX125" fmla="*/ 3536048 w 5186448"/>
              <a:gd name="connsiteY125" fmla="*/ 2352907 h 3010829"/>
              <a:gd name="connsiteX126" fmla="*/ 3580653 w 5186448"/>
              <a:gd name="connsiteY126" fmla="*/ 2297151 h 3010829"/>
              <a:gd name="connsiteX127" fmla="*/ 3614107 w 5186448"/>
              <a:gd name="connsiteY127" fmla="*/ 2263698 h 3010829"/>
              <a:gd name="connsiteX128" fmla="*/ 3714468 w 5186448"/>
              <a:gd name="connsiteY128" fmla="*/ 2141034 h 3010829"/>
              <a:gd name="connsiteX129" fmla="*/ 3736770 w 5186448"/>
              <a:gd name="connsiteY129" fmla="*/ 2107581 h 3010829"/>
              <a:gd name="connsiteX130" fmla="*/ 3781375 w 5186448"/>
              <a:gd name="connsiteY130" fmla="*/ 2018371 h 3010829"/>
              <a:gd name="connsiteX131" fmla="*/ 3825980 w 5186448"/>
              <a:gd name="connsiteY131" fmla="*/ 1940312 h 3010829"/>
              <a:gd name="connsiteX132" fmla="*/ 3870585 w 5186448"/>
              <a:gd name="connsiteY132" fmla="*/ 1784195 h 3010829"/>
              <a:gd name="connsiteX133" fmla="*/ 3892887 w 5186448"/>
              <a:gd name="connsiteY133" fmla="*/ 1661532 h 3010829"/>
              <a:gd name="connsiteX134" fmla="*/ 3904038 w 5186448"/>
              <a:gd name="connsiteY134" fmla="*/ 1628078 h 3010829"/>
              <a:gd name="connsiteX135" fmla="*/ 3915189 w 5186448"/>
              <a:gd name="connsiteY135" fmla="*/ 1561171 h 3010829"/>
              <a:gd name="connsiteX136" fmla="*/ 3892887 w 5186448"/>
              <a:gd name="connsiteY136" fmla="*/ 1014761 h 3010829"/>
              <a:gd name="connsiteX137" fmla="*/ 3837131 w 5186448"/>
              <a:gd name="connsiteY137" fmla="*/ 970156 h 3010829"/>
              <a:gd name="connsiteX138" fmla="*/ 3803677 w 5186448"/>
              <a:gd name="connsiteY138" fmla="*/ 936703 h 3010829"/>
              <a:gd name="connsiteX139" fmla="*/ 3770224 w 5186448"/>
              <a:gd name="connsiteY139" fmla="*/ 914400 h 3010829"/>
              <a:gd name="connsiteX140" fmla="*/ 3725619 w 5186448"/>
              <a:gd name="connsiteY140" fmla="*/ 880947 h 3010829"/>
              <a:gd name="connsiteX141" fmla="*/ 3681014 w 5186448"/>
              <a:gd name="connsiteY141" fmla="*/ 858644 h 3010829"/>
              <a:gd name="connsiteX142" fmla="*/ 3625258 w 5186448"/>
              <a:gd name="connsiteY142" fmla="*/ 814039 h 3010829"/>
              <a:gd name="connsiteX143" fmla="*/ 3569502 w 5186448"/>
              <a:gd name="connsiteY143" fmla="*/ 791737 h 3010829"/>
              <a:gd name="connsiteX144" fmla="*/ 3457989 w 5186448"/>
              <a:gd name="connsiteY144" fmla="*/ 735981 h 3010829"/>
              <a:gd name="connsiteX145" fmla="*/ 3368780 w 5186448"/>
              <a:gd name="connsiteY145" fmla="*/ 713678 h 3010829"/>
              <a:gd name="connsiteX146" fmla="*/ 3223814 w 5186448"/>
              <a:gd name="connsiteY146" fmla="*/ 669073 h 3010829"/>
              <a:gd name="connsiteX147" fmla="*/ 3134604 w 5186448"/>
              <a:gd name="connsiteY147" fmla="*/ 646771 h 3010829"/>
              <a:gd name="connsiteX148" fmla="*/ 2933882 w 5186448"/>
              <a:gd name="connsiteY148" fmla="*/ 602166 h 3010829"/>
              <a:gd name="connsiteX149" fmla="*/ 2677404 w 5186448"/>
              <a:gd name="connsiteY149" fmla="*/ 535259 h 3010829"/>
              <a:gd name="connsiteX150" fmla="*/ 2521287 w 5186448"/>
              <a:gd name="connsiteY150" fmla="*/ 512956 h 3010829"/>
              <a:gd name="connsiteX151" fmla="*/ 2376321 w 5186448"/>
              <a:gd name="connsiteY151" fmla="*/ 479503 h 3010829"/>
              <a:gd name="connsiteX152" fmla="*/ 2320565 w 5186448"/>
              <a:gd name="connsiteY152" fmla="*/ 468351 h 3010829"/>
              <a:gd name="connsiteX153" fmla="*/ 2253658 w 5186448"/>
              <a:gd name="connsiteY153" fmla="*/ 457200 h 3010829"/>
              <a:gd name="connsiteX154" fmla="*/ 2075238 w 5186448"/>
              <a:gd name="connsiteY154" fmla="*/ 446049 h 3010829"/>
              <a:gd name="connsiteX155" fmla="*/ 1294653 w 5186448"/>
              <a:gd name="connsiteY155" fmla="*/ 457200 h 3010829"/>
              <a:gd name="connsiteX156" fmla="*/ 1194292 w 5186448"/>
              <a:gd name="connsiteY156" fmla="*/ 479503 h 3010829"/>
              <a:gd name="connsiteX157" fmla="*/ 1049326 w 5186448"/>
              <a:gd name="connsiteY157" fmla="*/ 501805 h 3010829"/>
              <a:gd name="connsiteX158" fmla="*/ 904360 w 5186448"/>
              <a:gd name="connsiteY158" fmla="*/ 579864 h 3010829"/>
              <a:gd name="connsiteX159" fmla="*/ 859755 w 5186448"/>
              <a:gd name="connsiteY159" fmla="*/ 602166 h 3010829"/>
              <a:gd name="connsiteX160" fmla="*/ 792848 w 5186448"/>
              <a:gd name="connsiteY160" fmla="*/ 657922 h 3010829"/>
              <a:gd name="connsiteX161" fmla="*/ 692487 w 5186448"/>
              <a:gd name="connsiteY161" fmla="*/ 724829 h 3010829"/>
              <a:gd name="connsiteX162" fmla="*/ 603277 w 5186448"/>
              <a:gd name="connsiteY162" fmla="*/ 814039 h 3010829"/>
              <a:gd name="connsiteX163" fmla="*/ 536370 w 5186448"/>
              <a:gd name="connsiteY163" fmla="*/ 880947 h 3010829"/>
              <a:gd name="connsiteX164" fmla="*/ 502916 w 5186448"/>
              <a:gd name="connsiteY164" fmla="*/ 914400 h 3010829"/>
              <a:gd name="connsiteX165" fmla="*/ 447160 w 5186448"/>
              <a:gd name="connsiteY165" fmla="*/ 992459 h 3010829"/>
              <a:gd name="connsiteX166" fmla="*/ 436009 w 5186448"/>
              <a:gd name="connsiteY166" fmla="*/ 1025912 h 3010829"/>
              <a:gd name="connsiteX167" fmla="*/ 391404 w 5186448"/>
              <a:gd name="connsiteY167" fmla="*/ 1092820 h 3010829"/>
              <a:gd name="connsiteX168" fmla="*/ 357950 w 5186448"/>
              <a:gd name="connsiteY168" fmla="*/ 1182029 h 3010829"/>
              <a:gd name="connsiteX169" fmla="*/ 324497 w 5186448"/>
              <a:gd name="connsiteY169" fmla="*/ 1338147 h 3010829"/>
              <a:gd name="connsiteX170" fmla="*/ 380253 w 5186448"/>
              <a:gd name="connsiteY170" fmla="*/ 1650381 h 3010829"/>
              <a:gd name="connsiteX171" fmla="*/ 469463 w 5186448"/>
              <a:gd name="connsiteY171" fmla="*/ 1739590 h 3010829"/>
              <a:gd name="connsiteX172" fmla="*/ 569824 w 5186448"/>
              <a:gd name="connsiteY172" fmla="*/ 1828800 h 3010829"/>
              <a:gd name="connsiteX173" fmla="*/ 614428 w 5186448"/>
              <a:gd name="connsiteY173" fmla="*/ 1873405 h 3010829"/>
              <a:gd name="connsiteX174" fmla="*/ 681336 w 5186448"/>
              <a:gd name="connsiteY174" fmla="*/ 1906859 h 3010829"/>
              <a:gd name="connsiteX175" fmla="*/ 815150 w 5186448"/>
              <a:gd name="connsiteY175" fmla="*/ 1984917 h 3010829"/>
              <a:gd name="connsiteX176" fmla="*/ 982419 w 5186448"/>
              <a:gd name="connsiteY176" fmla="*/ 2051825 h 3010829"/>
              <a:gd name="connsiteX177" fmla="*/ 1027024 w 5186448"/>
              <a:gd name="connsiteY177" fmla="*/ 2062976 h 3010829"/>
              <a:gd name="connsiteX178" fmla="*/ 1395014 w 5186448"/>
              <a:gd name="connsiteY178" fmla="*/ 2185639 h 3010829"/>
              <a:gd name="connsiteX179" fmla="*/ 1473072 w 5186448"/>
              <a:gd name="connsiteY179" fmla="*/ 2196790 h 3010829"/>
              <a:gd name="connsiteX180" fmla="*/ 1517677 w 5186448"/>
              <a:gd name="connsiteY180" fmla="*/ 2207942 h 3010829"/>
              <a:gd name="connsiteX181" fmla="*/ 1629189 w 5186448"/>
              <a:gd name="connsiteY181" fmla="*/ 2230244 h 3010829"/>
              <a:gd name="connsiteX182" fmla="*/ 1718399 w 5186448"/>
              <a:gd name="connsiteY182" fmla="*/ 2241395 h 3010829"/>
              <a:gd name="connsiteX183" fmla="*/ 1941424 w 5186448"/>
              <a:gd name="connsiteY183" fmla="*/ 2274849 h 3010829"/>
              <a:gd name="connsiteX184" fmla="*/ 1974877 w 5186448"/>
              <a:gd name="connsiteY184" fmla="*/ 2286000 h 3010829"/>
              <a:gd name="connsiteX185" fmla="*/ 2309414 w 5186448"/>
              <a:gd name="connsiteY185" fmla="*/ 2308303 h 3010829"/>
              <a:gd name="connsiteX186" fmla="*/ 2688555 w 5186448"/>
              <a:gd name="connsiteY186" fmla="*/ 2341756 h 3010829"/>
              <a:gd name="connsiteX187" fmla="*/ 3424536 w 5186448"/>
              <a:gd name="connsiteY187" fmla="*/ 2330605 h 3010829"/>
              <a:gd name="connsiteX188" fmla="*/ 3558350 w 5186448"/>
              <a:gd name="connsiteY188" fmla="*/ 2263698 h 3010829"/>
              <a:gd name="connsiteX189" fmla="*/ 3602955 w 5186448"/>
              <a:gd name="connsiteY189" fmla="*/ 2241395 h 3010829"/>
              <a:gd name="connsiteX190" fmla="*/ 3681014 w 5186448"/>
              <a:gd name="connsiteY190" fmla="*/ 2185639 h 3010829"/>
              <a:gd name="connsiteX191" fmla="*/ 3747921 w 5186448"/>
              <a:gd name="connsiteY191" fmla="*/ 2129883 h 3010829"/>
              <a:gd name="connsiteX192" fmla="*/ 3837131 w 5186448"/>
              <a:gd name="connsiteY192" fmla="*/ 2007220 h 3010829"/>
              <a:gd name="connsiteX193" fmla="*/ 3870585 w 5186448"/>
              <a:gd name="connsiteY193" fmla="*/ 1973766 h 3010829"/>
              <a:gd name="connsiteX194" fmla="*/ 3959794 w 5186448"/>
              <a:gd name="connsiteY194" fmla="*/ 1839951 h 3010829"/>
              <a:gd name="connsiteX195" fmla="*/ 3993248 w 5186448"/>
              <a:gd name="connsiteY195" fmla="*/ 1761893 h 3010829"/>
              <a:gd name="connsiteX196" fmla="*/ 4004399 w 5186448"/>
              <a:gd name="connsiteY196" fmla="*/ 1694986 h 3010829"/>
              <a:gd name="connsiteX197" fmla="*/ 4015550 w 5186448"/>
              <a:gd name="connsiteY197" fmla="*/ 1650381 h 3010829"/>
              <a:gd name="connsiteX198" fmla="*/ 4026702 w 5186448"/>
              <a:gd name="connsiteY198" fmla="*/ 1550020 h 3010829"/>
              <a:gd name="connsiteX199" fmla="*/ 4015550 w 5186448"/>
              <a:gd name="connsiteY199" fmla="*/ 1126273 h 3010829"/>
              <a:gd name="connsiteX200" fmla="*/ 3993248 w 5186448"/>
              <a:gd name="connsiteY200" fmla="*/ 1003610 h 3010829"/>
              <a:gd name="connsiteX201" fmla="*/ 3970946 w 5186448"/>
              <a:gd name="connsiteY201" fmla="*/ 892098 h 3010829"/>
              <a:gd name="connsiteX202" fmla="*/ 3959794 w 5186448"/>
              <a:gd name="connsiteY202" fmla="*/ 836342 h 3010829"/>
              <a:gd name="connsiteX203" fmla="*/ 3870585 w 5186448"/>
              <a:gd name="connsiteY203" fmla="*/ 669073 h 3010829"/>
              <a:gd name="connsiteX204" fmla="*/ 3736770 w 5186448"/>
              <a:gd name="connsiteY204" fmla="*/ 535259 h 3010829"/>
              <a:gd name="connsiteX205" fmla="*/ 3446838 w 5186448"/>
              <a:gd name="connsiteY205" fmla="*/ 401444 h 3010829"/>
              <a:gd name="connsiteX206" fmla="*/ 3402233 w 5186448"/>
              <a:gd name="connsiteY206" fmla="*/ 390293 h 3010829"/>
              <a:gd name="connsiteX207" fmla="*/ 3313024 w 5186448"/>
              <a:gd name="connsiteY207" fmla="*/ 356839 h 3010829"/>
              <a:gd name="connsiteX208" fmla="*/ 3168058 w 5186448"/>
              <a:gd name="connsiteY208" fmla="*/ 334537 h 3010829"/>
              <a:gd name="connsiteX209" fmla="*/ 3089999 w 5186448"/>
              <a:gd name="connsiteY209" fmla="*/ 323386 h 3010829"/>
              <a:gd name="connsiteX210" fmla="*/ 3023092 w 5186448"/>
              <a:gd name="connsiteY210" fmla="*/ 301083 h 3010829"/>
              <a:gd name="connsiteX211" fmla="*/ 2777765 w 5186448"/>
              <a:gd name="connsiteY211" fmla="*/ 278781 h 3010829"/>
              <a:gd name="connsiteX212" fmla="*/ 1428468 w 5186448"/>
              <a:gd name="connsiteY212" fmla="*/ 289932 h 3010829"/>
              <a:gd name="connsiteX213" fmla="*/ 1339258 w 5186448"/>
              <a:gd name="connsiteY213" fmla="*/ 312234 h 3010829"/>
              <a:gd name="connsiteX214" fmla="*/ 1227746 w 5186448"/>
              <a:gd name="connsiteY214" fmla="*/ 323386 h 3010829"/>
              <a:gd name="connsiteX215" fmla="*/ 1149687 w 5186448"/>
              <a:gd name="connsiteY215" fmla="*/ 334537 h 3010829"/>
              <a:gd name="connsiteX216" fmla="*/ 1015872 w 5186448"/>
              <a:gd name="connsiteY216" fmla="*/ 379142 h 3010829"/>
              <a:gd name="connsiteX217" fmla="*/ 893209 w 5186448"/>
              <a:gd name="connsiteY217" fmla="*/ 423747 h 3010829"/>
              <a:gd name="connsiteX218" fmla="*/ 759394 w 5186448"/>
              <a:gd name="connsiteY218" fmla="*/ 490654 h 3010829"/>
              <a:gd name="connsiteX219" fmla="*/ 681336 w 5186448"/>
              <a:gd name="connsiteY219" fmla="*/ 546410 h 3010829"/>
              <a:gd name="connsiteX220" fmla="*/ 625580 w 5186448"/>
              <a:gd name="connsiteY220" fmla="*/ 613317 h 3010829"/>
              <a:gd name="connsiteX221" fmla="*/ 592126 w 5186448"/>
              <a:gd name="connsiteY221" fmla="*/ 635620 h 3010829"/>
              <a:gd name="connsiteX222" fmla="*/ 580975 w 5186448"/>
              <a:gd name="connsiteY222" fmla="*/ 669073 h 3010829"/>
              <a:gd name="connsiteX223" fmla="*/ 547521 w 5186448"/>
              <a:gd name="connsiteY223" fmla="*/ 702527 h 3010829"/>
              <a:gd name="connsiteX224" fmla="*/ 491765 w 5186448"/>
              <a:gd name="connsiteY224" fmla="*/ 769434 h 3010829"/>
              <a:gd name="connsiteX225" fmla="*/ 469463 w 5186448"/>
              <a:gd name="connsiteY225" fmla="*/ 814039 h 3010829"/>
              <a:gd name="connsiteX226" fmla="*/ 491765 w 5186448"/>
              <a:gd name="connsiteY226" fmla="*/ 1193181 h 3010829"/>
              <a:gd name="connsiteX227" fmla="*/ 580975 w 5186448"/>
              <a:gd name="connsiteY227" fmla="*/ 1360449 h 3010829"/>
              <a:gd name="connsiteX228" fmla="*/ 614428 w 5186448"/>
              <a:gd name="connsiteY228" fmla="*/ 1449659 h 3010829"/>
              <a:gd name="connsiteX229" fmla="*/ 647882 w 5186448"/>
              <a:gd name="connsiteY229" fmla="*/ 1483112 h 3010829"/>
              <a:gd name="connsiteX230" fmla="*/ 737092 w 5186448"/>
              <a:gd name="connsiteY230" fmla="*/ 1594625 h 3010829"/>
              <a:gd name="connsiteX231" fmla="*/ 781697 w 5186448"/>
              <a:gd name="connsiteY231" fmla="*/ 1639229 h 3010829"/>
              <a:gd name="connsiteX232" fmla="*/ 815150 w 5186448"/>
              <a:gd name="connsiteY232" fmla="*/ 1694986 h 3010829"/>
              <a:gd name="connsiteX233" fmla="*/ 948965 w 5186448"/>
              <a:gd name="connsiteY233" fmla="*/ 1795347 h 3010829"/>
              <a:gd name="connsiteX234" fmla="*/ 971268 w 5186448"/>
              <a:gd name="connsiteY234" fmla="*/ 1828800 h 3010829"/>
              <a:gd name="connsiteX235" fmla="*/ 1171989 w 5186448"/>
              <a:gd name="connsiteY235" fmla="*/ 1918010 h 3010829"/>
              <a:gd name="connsiteX236" fmla="*/ 1316955 w 5186448"/>
              <a:gd name="connsiteY236" fmla="*/ 1996068 h 3010829"/>
              <a:gd name="connsiteX237" fmla="*/ 1406165 w 5186448"/>
              <a:gd name="connsiteY237" fmla="*/ 2040673 h 3010829"/>
              <a:gd name="connsiteX238" fmla="*/ 1495375 w 5186448"/>
              <a:gd name="connsiteY238" fmla="*/ 2074127 h 3010829"/>
              <a:gd name="connsiteX239" fmla="*/ 1573433 w 5186448"/>
              <a:gd name="connsiteY239" fmla="*/ 2118732 h 3010829"/>
              <a:gd name="connsiteX240" fmla="*/ 1707248 w 5186448"/>
              <a:gd name="connsiteY240" fmla="*/ 2152186 h 3010829"/>
              <a:gd name="connsiteX241" fmla="*/ 1986028 w 5186448"/>
              <a:gd name="connsiteY241" fmla="*/ 2230244 h 3010829"/>
              <a:gd name="connsiteX242" fmla="*/ 2075238 w 5186448"/>
              <a:gd name="connsiteY242" fmla="*/ 2241395 h 3010829"/>
              <a:gd name="connsiteX243" fmla="*/ 2153297 w 5186448"/>
              <a:gd name="connsiteY243" fmla="*/ 2252547 h 3010829"/>
              <a:gd name="connsiteX244" fmla="*/ 3112302 w 5186448"/>
              <a:gd name="connsiteY244" fmla="*/ 2241395 h 3010829"/>
              <a:gd name="connsiteX245" fmla="*/ 3368780 w 5186448"/>
              <a:gd name="connsiteY245" fmla="*/ 2163337 h 3010829"/>
              <a:gd name="connsiteX246" fmla="*/ 3446838 w 5186448"/>
              <a:gd name="connsiteY246" fmla="*/ 2129883 h 3010829"/>
              <a:gd name="connsiteX247" fmla="*/ 3502594 w 5186448"/>
              <a:gd name="connsiteY247" fmla="*/ 2085278 h 3010829"/>
              <a:gd name="connsiteX248" fmla="*/ 3558350 w 5186448"/>
              <a:gd name="connsiteY248" fmla="*/ 2062976 h 3010829"/>
              <a:gd name="connsiteX249" fmla="*/ 3614107 w 5186448"/>
              <a:gd name="connsiteY249" fmla="*/ 2029522 h 3010829"/>
              <a:gd name="connsiteX250" fmla="*/ 3658711 w 5186448"/>
              <a:gd name="connsiteY250" fmla="*/ 2007220 h 3010829"/>
              <a:gd name="connsiteX251" fmla="*/ 3747921 w 5186448"/>
              <a:gd name="connsiteY251" fmla="*/ 1940312 h 3010829"/>
              <a:gd name="connsiteX252" fmla="*/ 3825980 w 5186448"/>
              <a:gd name="connsiteY252" fmla="*/ 1884556 h 3010829"/>
              <a:gd name="connsiteX253" fmla="*/ 3859433 w 5186448"/>
              <a:gd name="connsiteY253" fmla="*/ 1851103 h 3010829"/>
              <a:gd name="connsiteX254" fmla="*/ 3982097 w 5186448"/>
              <a:gd name="connsiteY254" fmla="*/ 1750742 h 3010829"/>
              <a:gd name="connsiteX255" fmla="*/ 4049004 w 5186448"/>
              <a:gd name="connsiteY255" fmla="*/ 1672683 h 3010829"/>
              <a:gd name="connsiteX256" fmla="*/ 4060155 w 5186448"/>
              <a:gd name="connsiteY256" fmla="*/ 1639229 h 3010829"/>
              <a:gd name="connsiteX257" fmla="*/ 4115911 w 5186448"/>
              <a:gd name="connsiteY257" fmla="*/ 1561171 h 3010829"/>
              <a:gd name="connsiteX258" fmla="*/ 4171668 w 5186448"/>
              <a:gd name="connsiteY258" fmla="*/ 1382751 h 3010829"/>
              <a:gd name="connsiteX259" fmla="*/ 4193970 w 5186448"/>
              <a:gd name="connsiteY259" fmla="*/ 1338147 h 3010829"/>
              <a:gd name="connsiteX260" fmla="*/ 4216272 w 5186448"/>
              <a:gd name="connsiteY260" fmla="*/ 1282390 h 3010829"/>
              <a:gd name="connsiteX261" fmla="*/ 4205121 w 5186448"/>
              <a:gd name="connsiteY261" fmla="*/ 914400 h 3010829"/>
              <a:gd name="connsiteX262" fmla="*/ 4160516 w 5186448"/>
              <a:gd name="connsiteY262" fmla="*/ 869795 h 3010829"/>
              <a:gd name="connsiteX263" fmla="*/ 4071307 w 5186448"/>
              <a:gd name="connsiteY263" fmla="*/ 747132 h 3010829"/>
              <a:gd name="connsiteX264" fmla="*/ 3970946 w 5186448"/>
              <a:gd name="connsiteY264" fmla="*/ 635620 h 3010829"/>
              <a:gd name="connsiteX265" fmla="*/ 3892887 w 5186448"/>
              <a:gd name="connsiteY265" fmla="*/ 579864 h 3010829"/>
              <a:gd name="connsiteX266" fmla="*/ 3848282 w 5186448"/>
              <a:gd name="connsiteY266" fmla="*/ 524107 h 3010829"/>
              <a:gd name="connsiteX267" fmla="*/ 3658711 w 5186448"/>
              <a:gd name="connsiteY267" fmla="*/ 390293 h 3010829"/>
              <a:gd name="connsiteX268" fmla="*/ 3524897 w 5186448"/>
              <a:gd name="connsiteY268" fmla="*/ 334537 h 3010829"/>
              <a:gd name="connsiteX269" fmla="*/ 3491443 w 5186448"/>
              <a:gd name="connsiteY269" fmla="*/ 323386 h 3010829"/>
              <a:gd name="connsiteX270" fmla="*/ 3268419 w 5186448"/>
              <a:gd name="connsiteY270" fmla="*/ 289932 h 3010829"/>
              <a:gd name="connsiteX271" fmla="*/ 3067697 w 5186448"/>
              <a:gd name="connsiteY271" fmla="*/ 278781 h 3010829"/>
              <a:gd name="connsiteX272" fmla="*/ 2722009 w 5186448"/>
              <a:gd name="connsiteY272" fmla="*/ 256478 h 3010829"/>
              <a:gd name="connsiteX273" fmla="*/ 1227746 w 5186448"/>
              <a:gd name="connsiteY273" fmla="*/ 312234 h 3010829"/>
              <a:gd name="connsiteX274" fmla="*/ 1183141 w 5186448"/>
              <a:gd name="connsiteY274" fmla="*/ 323386 h 3010829"/>
              <a:gd name="connsiteX275" fmla="*/ 1004721 w 5186448"/>
              <a:gd name="connsiteY275" fmla="*/ 390293 h 3010829"/>
              <a:gd name="connsiteX276" fmla="*/ 904360 w 5186448"/>
              <a:gd name="connsiteY276" fmla="*/ 423747 h 3010829"/>
              <a:gd name="connsiteX277" fmla="*/ 770546 w 5186448"/>
              <a:gd name="connsiteY277" fmla="*/ 479503 h 3010829"/>
              <a:gd name="connsiteX278" fmla="*/ 714789 w 5186448"/>
              <a:gd name="connsiteY278" fmla="*/ 512956 h 3010829"/>
              <a:gd name="connsiteX279" fmla="*/ 547521 w 5186448"/>
              <a:gd name="connsiteY279" fmla="*/ 646771 h 3010829"/>
              <a:gd name="connsiteX280" fmla="*/ 491765 w 5186448"/>
              <a:gd name="connsiteY280" fmla="*/ 691376 h 3010829"/>
              <a:gd name="connsiteX281" fmla="*/ 357950 w 5186448"/>
              <a:gd name="connsiteY281" fmla="*/ 847493 h 3010829"/>
              <a:gd name="connsiteX282" fmla="*/ 246438 w 5186448"/>
              <a:gd name="connsiteY282" fmla="*/ 1014761 h 3010829"/>
              <a:gd name="connsiteX283" fmla="*/ 224136 w 5186448"/>
              <a:gd name="connsiteY283" fmla="*/ 1048215 h 3010829"/>
              <a:gd name="connsiteX284" fmla="*/ 201833 w 5186448"/>
              <a:gd name="connsiteY284" fmla="*/ 1103971 h 3010829"/>
              <a:gd name="connsiteX285" fmla="*/ 246438 w 5186448"/>
              <a:gd name="connsiteY285" fmla="*/ 1616927 h 3010829"/>
              <a:gd name="connsiteX286" fmla="*/ 313346 w 5186448"/>
              <a:gd name="connsiteY286" fmla="*/ 1761893 h 3010829"/>
              <a:gd name="connsiteX287" fmla="*/ 380253 w 5186448"/>
              <a:gd name="connsiteY287" fmla="*/ 1839951 h 3010829"/>
              <a:gd name="connsiteX288" fmla="*/ 447160 w 5186448"/>
              <a:gd name="connsiteY288" fmla="*/ 1929161 h 3010829"/>
              <a:gd name="connsiteX289" fmla="*/ 480614 w 5186448"/>
              <a:gd name="connsiteY289" fmla="*/ 1951464 h 3010829"/>
              <a:gd name="connsiteX290" fmla="*/ 558672 w 5186448"/>
              <a:gd name="connsiteY290" fmla="*/ 2029522 h 3010829"/>
              <a:gd name="connsiteX291" fmla="*/ 625580 w 5186448"/>
              <a:gd name="connsiteY291" fmla="*/ 2074127 h 3010829"/>
              <a:gd name="connsiteX292" fmla="*/ 692487 w 5186448"/>
              <a:gd name="connsiteY292" fmla="*/ 2129883 h 3010829"/>
              <a:gd name="connsiteX293" fmla="*/ 759394 w 5186448"/>
              <a:gd name="connsiteY293" fmla="*/ 2163337 h 3010829"/>
              <a:gd name="connsiteX294" fmla="*/ 926663 w 5186448"/>
              <a:gd name="connsiteY294" fmla="*/ 2230244 h 3010829"/>
              <a:gd name="connsiteX295" fmla="*/ 1004721 w 5186448"/>
              <a:gd name="connsiteY295" fmla="*/ 2263698 h 3010829"/>
              <a:gd name="connsiteX296" fmla="*/ 1071628 w 5186448"/>
              <a:gd name="connsiteY296" fmla="*/ 2297151 h 3010829"/>
              <a:gd name="connsiteX297" fmla="*/ 1138536 w 5186448"/>
              <a:gd name="connsiteY297" fmla="*/ 2308303 h 3010829"/>
              <a:gd name="connsiteX298" fmla="*/ 1328107 w 5186448"/>
              <a:gd name="connsiteY298" fmla="*/ 2375210 h 3010829"/>
              <a:gd name="connsiteX299" fmla="*/ 1439619 w 5186448"/>
              <a:gd name="connsiteY299" fmla="*/ 2397512 h 3010829"/>
              <a:gd name="connsiteX300" fmla="*/ 1640341 w 5186448"/>
              <a:gd name="connsiteY300" fmla="*/ 2464420 h 3010829"/>
              <a:gd name="connsiteX301" fmla="*/ 1751853 w 5186448"/>
              <a:gd name="connsiteY301" fmla="*/ 2475571 h 3010829"/>
              <a:gd name="connsiteX302" fmla="*/ 1963726 w 5186448"/>
              <a:gd name="connsiteY302" fmla="*/ 2509025 h 3010829"/>
              <a:gd name="connsiteX303" fmla="*/ 2008331 w 5186448"/>
              <a:gd name="connsiteY303" fmla="*/ 2520176 h 3010829"/>
              <a:gd name="connsiteX304" fmla="*/ 2175599 w 5186448"/>
              <a:gd name="connsiteY304" fmla="*/ 2542478 h 3010829"/>
              <a:gd name="connsiteX305" fmla="*/ 2900428 w 5186448"/>
              <a:gd name="connsiteY305" fmla="*/ 2531327 h 3010829"/>
              <a:gd name="connsiteX306" fmla="*/ 3123453 w 5186448"/>
              <a:gd name="connsiteY306" fmla="*/ 2430966 h 3010829"/>
              <a:gd name="connsiteX307" fmla="*/ 3246116 w 5186448"/>
              <a:gd name="connsiteY307" fmla="*/ 2341756 h 3010829"/>
              <a:gd name="connsiteX308" fmla="*/ 3413385 w 5186448"/>
              <a:gd name="connsiteY308" fmla="*/ 2152186 h 3010829"/>
              <a:gd name="connsiteX309" fmla="*/ 3480292 w 5186448"/>
              <a:gd name="connsiteY309" fmla="*/ 2051825 h 3010829"/>
              <a:gd name="connsiteX310" fmla="*/ 3536048 w 5186448"/>
              <a:gd name="connsiteY310" fmla="*/ 1984917 h 3010829"/>
              <a:gd name="connsiteX311" fmla="*/ 3591804 w 5186448"/>
              <a:gd name="connsiteY311" fmla="*/ 1884556 h 3010829"/>
              <a:gd name="connsiteX312" fmla="*/ 3658711 w 5186448"/>
              <a:gd name="connsiteY312" fmla="*/ 1817649 h 3010829"/>
              <a:gd name="connsiteX313" fmla="*/ 3747921 w 5186448"/>
              <a:gd name="connsiteY313" fmla="*/ 1650381 h 3010829"/>
              <a:gd name="connsiteX314" fmla="*/ 3759072 w 5186448"/>
              <a:gd name="connsiteY314" fmla="*/ 1605776 h 3010829"/>
              <a:gd name="connsiteX315" fmla="*/ 3837131 w 5186448"/>
              <a:gd name="connsiteY315" fmla="*/ 1483112 h 3010829"/>
              <a:gd name="connsiteX316" fmla="*/ 3892887 w 5186448"/>
              <a:gd name="connsiteY316" fmla="*/ 1371600 h 3010829"/>
              <a:gd name="connsiteX317" fmla="*/ 3926341 w 5186448"/>
              <a:gd name="connsiteY317" fmla="*/ 1315844 h 3010829"/>
              <a:gd name="connsiteX318" fmla="*/ 3937492 w 5186448"/>
              <a:gd name="connsiteY318" fmla="*/ 1282390 h 3010829"/>
              <a:gd name="connsiteX319" fmla="*/ 3970946 w 5186448"/>
              <a:gd name="connsiteY319" fmla="*/ 1226634 h 3010829"/>
              <a:gd name="connsiteX320" fmla="*/ 3937492 w 5186448"/>
              <a:gd name="connsiteY320" fmla="*/ 936703 h 3010829"/>
              <a:gd name="connsiteX321" fmla="*/ 3904038 w 5186448"/>
              <a:gd name="connsiteY321" fmla="*/ 880947 h 3010829"/>
              <a:gd name="connsiteX322" fmla="*/ 3870585 w 5186448"/>
              <a:gd name="connsiteY322" fmla="*/ 814039 h 3010829"/>
              <a:gd name="connsiteX323" fmla="*/ 3636409 w 5186448"/>
              <a:gd name="connsiteY323" fmla="*/ 568712 h 3010829"/>
              <a:gd name="connsiteX324" fmla="*/ 3536048 w 5186448"/>
              <a:gd name="connsiteY324" fmla="*/ 501805 h 3010829"/>
              <a:gd name="connsiteX325" fmla="*/ 3457989 w 5186448"/>
              <a:gd name="connsiteY325" fmla="*/ 423747 h 3010829"/>
              <a:gd name="connsiteX326" fmla="*/ 3011941 w 5186448"/>
              <a:gd name="connsiteY326" fmla="*/ 178420 h 3010829"/>
              <a:gd name="connsiteX327" fmla="*/ 2911580 w 5186448"/>
              <a:gd name="connsiteY327" fmla="*/ 133815 h 3010829"/>
              <a:gd name="connsiteX328" fmla="*/ 2766614 w 5186448"/>
              <a:gd name="connsiteY328" fmla="*/ 100361 h 3010829"/>
              <a:gd name="connsiteX329" fmla="*/ 2699707 w 5186448"/>
              <a:gd name="connsiteY329" fmla="*/ 89210 h 3010829"/>
              <a:gd name="connsiteX330" fmla="*/ 2588194 w 5186448"/>
              <a:gd name="connsiteY330" fmla="*/ 66907 h 3010829"/>
              <a:gd name="connsiteX331" fmla="*/ 2420926 w 5186448"/>
              <a:gd name="connsiteY331" fmla="*/ 44605 h 3010829"/>
              <a:gd name="connsiteX332" fmla="*/ 1484224 w 5186448"/>
              <a:gd name="connsiteY332" fmla="*/ 55756 h 3010829"/>
              <a:gd name="connsiteX333" fmla="*/ 1372711 w 5186448"/>
              <a:gd name="connsiteY333" fmla="*/ 78059 h 3010829"/>
              <a:gd name="connsiteX334" fmla="*/ 1261199 w 5186448"/>
              <a:gd name="connsiteY334" fmla="*/ 89210 h 3010829"/>
              <a:gd name="connsiteX335" fmla="*/ 1038175 w 5186448"/>
              <a:gd name="connsiteY335" fmla="*/ 156117 h 3010829"/>
              <a:gd name="connsiteX336" fmla="*/ 759394 w 5186448"/>
              <a:gd name="connsiteY336" fmla="*/ 289932 h 3010829"/>
              <a:gd name="connsiteX337" fmla="*/ 647882 w 5186448"/>
              <a:gd name="connsiteY337" fmla="*/ 345688 h 3010829"/>
              <a:gd name="connsiteX338" fmla="*/ 480614 w 5186448"/>
              <a:gd name="connsiteY338" fmla="*/ 457200 h 3010829"/>
              <a:gd name="connsiteX339" fmla="*/ 469463 w 5186448"/>
              <a:gd name="connsiteY339" fmla="*/ 490654 h 3010829"/>
              <a:gd name="connsiteX340" fmla="*/ 436009 w 5186448"/>
              <a:gd name="connsiteY340" fmla="*/ 512956 h 3010829"/>
              <a:gd name="connsiteX341" fmla="*/ 413707 w 5186448"/>
              <a:gd name="connsiteY341" fmla="*/ 535259 h 3010829"/>
              <a:gd name="connsiteX342" fmla="*/ 402555 w 5186448"/>
              <a:gd name="connsiteY342" fmla="*/ 568712 h 3010829"/>
              <a:gd name="connsiteX343" fmla="*/ 380253 w 5186448"/>
              <a:gd name="connsiteY343" fmla="*/ 613317 h 3010829"/>
              <a:gd name="connsiteX344" fmla="*/ 357950 w 5186448"/>
              <a:gd name="connsiteY344" fmla="*/ 747132 h 3010829"/>
              <a:gd name="connsiteX345" fmla="*/ 369102 w 5186448"/>
              <a:gd name="connsiteY345" fmla="*/ 1115122 h 3010829"/>
              <a:gd name="connsiteX346" fmla="*/ 413707 w 5186448"/>
              <a:gd name="connsiteY346" fmla="*/ 1182029 h 3010829"/>
              <a:gd name="connsiteX347" fmla="*/ 514068 w 5186448"/>
              <a:gd name="connsiteY347" fmla="*/ 1304693 h 3010829"/>
              <a:gd name="connsiteX348" fmla="*/ 737092 w 5186448"/>
              <a:gd name="connsiteY348" fmla="*/ 1449659 h 3010829"/>
              <a:gd name="connsiteX349" fmla="*/ 937814 w 5186448"/>
              <a:gd name="connsiteY349" fmla="*/ 1527717 h 3010829"/>
              <a:gd name="connsiteX350" fmla="*/ 1027024 w 5186448"/>
              <a:gd name="connsiteY350" fmla="*/ 1550020 h 3010829"/>
              <a:gd name="connsiteX351" fmla="*/ 1171989 w 5186448"/>
              <a:gd name="connsiteY351" fmla="*/ 1616927 h 3010829"/>
              <a:gd name="connsiteX352" fmla="*/ 1238897 w 5186448"/>
              <a:gd name="connsiteY352" fmla="*/ 1661532 h 3010829"/>
              <a:gd name="connsiteX353" fmla="*/ 1316955 w 5186448"/>
              <a:gd name="connsiteY353" fmla="*/ 1706137 h 3010829"/>
              <a:gd name="connsiteX354" fmla="*/ 1406165 w 5186448"/>
              <a:gd name="connsiteY354" fmla="*/ 1739590 h 3010829"/>
              <a:gd name="connsiteX355" fmla="*/ 1495375 w 5186448"/>
              <a:gd name="connsiteY355" fmla="*/ 1784195 h 3010829"/>
              <a:gd name="connsiteX356" fmla="*/ 1551131 w 5186448"/>
              <a:gd name="connsiteY356" fmla="*/ 1828800 h 3010829"/>
              <a:gd name="connsiteX357" fmla="*/ 1640341 w 5186448"/>
              <a:gd name="connsiteY357" fmla="*/ 1862254 h 3010829"/>
              <a:gd name="connsiteX358" fmla="*/ 1718399 w 5186448"/>
              <a:gd name="connsiteY358" fmla="*/ 1906859 h 3010829"/>
              <a:gd name="connsiteX359" fmla="*/ 1852214 w 5186448"/>
              <a:gd name="connsiteY359" fmla="*/ 1962615 h 3010829"/>
              <a:gd name="connsiteX360" fmla="*/ 1986028 w 5186448"/>
              <a:gd name="connsiteY360" fmla="*/ 2018371 h 3010829"/>
              <a:gd name="connsiteX361" fmla="*/ 2108692 w 5186448"/>
              <a:gd name="connsiteY361" fmla="*/ 2040673 h 3010829"/>
              <a:gd name="connsiteX362" fmla="*/ 2331716 w 5186448"/>
              <a:gd name="connsiteY362" fmla="*/ 2074127 h 3010829"/>
              <a:gd name="connsiteX363" fmla="*/ 2409775 w 5186448"/>
              <a:gd name="connsiteY363" fmla="*/ 2085278 h 3010829"/>
              <a:gd name="connsiteX364" fmla="*/ 2521287 w 5186448"/>
              <a:gd name="connsiteY364" fmla="*/ 2096429 h 3010829"/>
              <a:gd name="connsiteX365" fmla="*/ 3469141 w 5186448"/>
              <a:gd name="connsiteY365" fmla="*/ 2074127 h 3010829"/>
              <a:gd name="connsiteX366" fmla="*/ 3625258 w 5186448"/>
              <a:gd name="connsiteY366" fmla="*/ 2029522 h 3010829"/>
              <a:gd name="connsiteX367" fmla="*/ 3703316 w 5186448"/>
              <a:gd name="connsiteY367" fmla="*/ 1984917 h 3010829"/>
              <a:gd name="connsiteX368" fmla="*/ 3792526 w 5186448"/>
              <a:gd name="connsiteY368" fmla="*/ 1940312 h 3010829"/>
              <a:gd name="connsiteX369" fmla="*/ 3848282 w 5186448"/>
              <a:gd name="connsiteY369" fmla="*/ 1895707 h 3010829"/>
              <a:gd name="connsiteX370" fmla="*/ 4004399 w 5186448"/>
              <a:gd name="connsiteY370" fmla="*/ 1817649 h 3010829"/>
              <a:gd name="connsiteX371" fmla="*/ 4026702 w 5186448"/>
              <a:gd name="connsiteY371" fmla="*/ 1795347 h 3010829"/>
              <a:gd name="connsiteX372" fmla="*/ 4082458 w 5186448"/>
              <a:gd name="connsiteY372" fmla="*/ 1761893 h 3010829"/>
              <a:gd name="connsiteX373" fmla="*/ 4115911 w 5186448"/>
              <a:gd name="connsiteY373" fmla="*/ 1728439 h 3010829"/>
              <a:gd name="connsiteX374" fmla="*/ 4182819 w 5186448"/>
              <a:gd name="connsiteY374" fmla="*/ 1628078 h 3010829"/>
              <a:gd name="connsiteX375" fmla="*/ 4227424 w 5186448"/>
              <a:gd name="connsiteY375" fmla="*/ 1494264 h 3010829"/>
              <a:gd name="connsiteX376" fmla="*/ 4216272 w 5186448"/>
              <a:gd name="connsiteY376" fmla="*/ 1003610 h 3010829"/>
              <a:gd name="connsiteX377" fmla="*/ 4082458 w 5186448"/>
              <a:gd name="connsiteY377" fmla="*/ 735981 h 3010829"/>
              <a:gd name="connsiteX378" fmla="*/ 4015550 w 5186448"/>
              <a:gd name="connsiteY378" fmla="*/ 646771 h 3010829"/>
              <a:gd name="connsiteX379" fmla="*/ 3948643 w 5186448"/>
              <a:gd name="connsiteY379" fmla="*/ 546410 h 3010829"/>
              <a:gd name="connsiteX380" fmla="*/ 3814828 w 5186448"/>
              <a:gd name="connsiteY380" fmla="*/ 423747 h 3010829"/>
              <a:gd name="connsiteX381" fmla="*/ 3759072 w 5186448"/>
              <a:gd name="connsiteY381" fmla="*/ 390293 h 3010829"/>
              <a:gd name="connsiteX382" fmla="*/ 3714468 w 5186448"/>
              <a:gd name="connsiteY382" fmla="*/ 367990 h 3010829"/>
              <a:gd name="connsiteX383" fmla="*/ 3602955 w 5186448"/>
              <a:gd name="connsiteY383" fmla="*/ 334537 h 3010829"/>
              <a:gd name="connsiteX384" fmla="*/ 3491443 w 5186448"/>
              <a:gd name="connsiteY384" fmla="*/ 301083 h 3010829"/>
              <a:gd name="connsiteX385" fmla="*/ 3346477 w 5186448"/>
              <a:gd name="connsiteY385" fmla="*/ 278781 h 3010829"/>
              <a:gd name="connsiteX386" fmla="*/ 3257268 w 5186448"/>
              <a:gd name="connsiteY386" fmla="*/ 256478 h 3010829"/>
              <a:gd name="connsiteX387" fmla="*/ 2956185 w 5186448"/>
              <a:gd name="connsiteY387" fmla="*/ 211873 h 3010829"/>
              <a:gd name="connsiteX388" fmla="*/ 2242507 w 5186448"/>
              <a:gd name="connsiteY388" fmla="*/ 223025 h 3010829"/>
              <a:gd name="connsiteX389" fmla="*/ 2075238 w 5186448"/>
              <a:gd name="connsiteY389" fmla="*/ 267629 h 3010829"/>
              <a:gd name="connsiteX390" fmla="*/ 2019482 w 5186448"/>
              <a:gd name="connsiteY390" fmla="*/ 289932 h 3010829"/>
              <a:gd name="connsiteX391" fmla="*/ 1952575 w 5186448"/>
              <a:gd name="connsiteY391" fmla="*/ 334537 h 3010829"/>
              <a:gd name="connsiteX392" fmla="*/ 1774155 w 5186448"/>
              <a:gd name="connsiteY392" fmla="*/ 401444 h 3010829"/>
              <a:gd name="connsiteX393" fmla="*/ 1718399 w 5186448"/>
              <a:gd name="connsiteY393" fmla="*/ 446049 h 3010829"/>
              <a:gd name="connsiteX394" fmla="*/ 1506526 w 5186448"/>
              <a:gd name="connsiteY394" fmla="*/ 557561 h 3010829"/>
              <a:gd name="connsiteX395" fmla="*/ 1361560 w 5186448"/>
              <a:gd name="connsiteY395" fmla="*/ 635620 h 3010829"/>
              <a:gd name="connsiteX396" fmla="*/ 1294653 w 5186448"/>
              <a:gd name="connsiteY396" fmla="*/ 680225 h 3010829"/>
              <a:gd name="connsiteX397" fmla="*/ 1272350 w 5186448"/>
              <a:gd name="connsiteY397" fmla="*/ 702527 h 3010829"/>
              <a:gd name="connsiteX398" fmla="*/ 1216594 w 5186448"/>
              <a:gd name="connsiteY398" fmla="*/ 747132 h 3010829"/>
              <a:gd name="connsiteX399" fmla="*/ 1116233 w 5186448"/>
              <a:gd name="connsiteY399" fmla="*/ 802888 h 3010829"/>
              <a:gd name="connsiteX400" fmla="*/ 1015872 w 5186448"/>
              <a:gd name="connsiteY400" fmla="*/ 880947 h 3010829"/>
              <a:gd name="connsiteX401" fmla="*/ 993570 w 5186448"/>
              <a:gd name="connsiteY401" fmla="*/ 914400 h 3010829"/>
              <a:gd name="connsiteX402" fmla="*/ 960116 w 5186448"/>
              <a:gd name="connsiteY402" fmla="*/ 959005 h 3010829"/>
              <a:gd name="connsiteX403" fmla="*/ 948965 w 5186448"/>
              <a:gd name="connsiteY403" fmla="*/ 1003610 h 3010829"/>
              <a:gd name="connsiteX404" fmla="*/ 893209 w 5186448"/>
              <a:gd name="connsiteY404" fmla="*/ 1137425 h 3010829"/>
              <a:gd name="connsiteX405" fmla="*/ 870907 w 5186448"/>
              <a:gd name="connsiteY405" fmla="*/ 1226634 h 3010829"/>
              <a:gd name="connsiteX406" fmla="*/ 848604 w 5186448"/>
              <a:gd name="connsiteY406" fmla="*/ 1315844 h 3010829"/>
              <a:gd name="connsiteX407" fmla="*/ 870907 w 5186448"/>
              <a:gd name="connsiteY407" fmla="*/ 1583473 h 3010829"/>
              <a:gd name="connsiteX408" fmla="*/ 915511 w 5186448"/>
              <a:gd name="connsiteY408" fmla="*/ 1661532 h 3010829"/>
              <a:gd name="connsiteX409" fmla="*/ 1027024 w 5186448"/>
              <a:gd name="connsiteY409" fmla="*/ 1806498 h 3010829"/>
              <a:gd name="connsiteX410" fmla="*/ 1171989 w 5186448"/>
              <a:gd name="connsiteY410" fmla="*/ 1951464 h 3010829"/>
              <a:gd name="connsiteX411" fmla="*/ 1216594 w 5186448"/>
              <a:gd name="connsiteY411" fmla="*/ 2007220 h 3010829"/>
              <a:gd name="connsiteX412" fmla="*/ 1350409 w 5186448"/>
              <a:gd name="connsiteY412" fmla="*/ 2118732 h 3010829"/>
              <a:gd name="connsiteX413" fmla="*/ 1395014 w 5186448"/>
              <a:gd name="connsiteY413" fmla="*/ 2163337 h 3010829"/>
              <a:gd name="connsiteX414" fmla="*/ 1450770 w 5186448"/>
              <a:gd name="connsiteY414" fmla="*/ 2196790 h 3010829"/>
              <a:gd name="connsiteX415" fmla="*/ 1495375 w 5186448"/>
              <a:gd name="connsiteY415" fmla="*/ 2241395 h 3010829"/>
              <a:gd name="connsiteX416" fmla="*/ 1595736 w 5186448"/>
              <a:gd name="connsiteY416" fmla="*/ 2297151 h 3010829"/>
              <a:gd name="connsiteX417" fmla="*/ 1629189 w 5186448"/>
              <a:gd name="connsiteY417" fmla="*/ 2319454 h 3010829"/>
              <a:gd name="connsiteX418" fmla="*/ 1774155 w 5186448"/>
              <a:gd name="connsiteY418" fmla="*/ 2375210 h 3010829"/>
              <a:gd name="connsiteX419" fmla="*/ 1974877 w 5186448"/>
              <a:gd name="connsiteY419" fmla="*/ 2408664 h 3010829"/>
              <a:gd name="connsiteX420" fmla="*/ 2086389 w 5186448"/>
              <a:gd name="connsiteY420" fmla="*/ 2430966 h 3010829"/>
              <a:gd name="connsiteX421" fmla="*/ 2153297 w 5186448"/>
              <a:gd name="connsiteY421" fmla="*/ 2442117 h 3010829"/>
              <a:gd name="connsiteX422" fmla="*/ 2298263 w 5186448"/>
              <a:gd name="connsiteY422" fmla="*/ 2464420 h 3010829"/>
              <a:gd name="connsiteX423" fmla="*/ 3034243 w 5186448"/>
              <a:gd name="connsiteY423" fmla="*/ 2453268 h 3010829"/>
              <a:gd name="connsiteX424" fmla="*/ 3457989 w 5186448"/>
              <a:gd name="connsiteY424" fmla="*/ 2297151 h 3010829"/>
              <a:gd name="connsiteX425" fmla="*/ 3558350 w 5186448"/>
              <a:gd name="connsiteY425" fmla="*/ 2230244 h 3010829"/>
              <a:gd name="connsiteX426" fmla="*/ 3625258 w 5186448"/>
              <a:gd name="connsiteY426" fmla="*/ 2174488 h 3010829"/>
              <a:gd name="connsiteX427" fmla="*/ 3658711 w 5186448"/>
              <a:gd name="connsiteY427" fmla="*/ 2152186 h 3010829"/>
              <a:gd name="connsiteX428" fmla="*/ 3736770 w 5186448"/>
              <a:gd name="connsiteY428" fmla="*/ 2062976 h 3010829"/>
              <a:gd name="connsiteX429" fmla="*/ 3904038 w 5186448"/>
              <a:gd name="connsiteY429" fmla="*/ 1851103 h 3010829"/>
              <a:gd name="connsiteX430" fmla="*/ 3937492 w 5186448"/>
              <a:gd name="connsiteY430" fmla="*/ 1795347 h 3010829"/>
              <a:gd name="connsiteX431" fmla="*/ 3959794 w 5186448"/>
              <a:gd name="connsiteY431" fmla="*/ 1773044 h 3010829"/>
              <a:gd name="connsiteX432" fmla="*/ 3982097 w 5186448"/>
              <a:gd name="connsiteY432" fmla="*/ 1728439 h 3010829"/>
              <a:gd name="connsiteX433" fmla="*/ 4015550 w 5186448"/>
              <a:gd name="connsiteY433" fmla="*/ 1672683 h 3010829"/>
              <a:gd name="connsiteX434" fmla="*/ 4060155 w 5186448"/>
              <a:gd name="connsiteY434" fmla="*/ 1594625 h 3010829"/>
              <a:gd name="connsiteX435" fmla="*/ 4082458 w 5186448"/>
              <a:gd name="connsiteY435" fmla="*/ 1483112 h 3010829"/>
              <a:gd name="connsiteX436" fmla="*/ 4104760 w 5186448"/>
              <a:gd name="connsiteY436" fmla="*/ 1349298 h 3010829"/>
              <a:gd name="connsiteX437" fmla="*/ 4093609 w 5186448"/>
              <a:gd name="connsiteY437" fmla="*/ 1126273 h 3010829"/>
              <a:gd name="connsiteX438" fmla="*/ 4015550 w 5186448"/>
              <a:gd name="connsiteY438" fmla="*/ 1025912 h 3010829"/>
              <a:gd name="connsiteX439" fmla="*/ 3959794 w 5186448"/>
              <a:gd name="connsiteY439" fmla="*/ 959005 h 3010829"/>
              <a:gd name="connsiteX440" fmla="*/ 3848282 w 5186448"/>
              <a:gd name="connsiteY440" fmla="*/ 836342 h 3010829"/>
              <a:gd name="connsiteX441" fmla="*/ 3625258 w 5186448"/>
              <a:gd name="connsiteY441" fmla="*/ 657922 h 3010829"/>
              <a:gd name="connsiteX442" fmla="*/ 3536048 w 5186448"/>
              <a:gd name="connsiteY442" fmla="*/ 591015 h 3010829"/>
              <a:gd name="connsiteX443" fmla="*/ 3402233 w 5186448"/>
              <a:gd name="connsiteY443" fmla="*/ 524107 h 3010829"/>
              <a:gd name="connsiteX444" fmla="*/ 3301872 w 5186448"/>
              <a:gd name="connsiteY444" fmla="*/ 501805 h 3010829"/>
              <a:gd name="connsiteX445" fmla="*/ 3156907 w 5186448"/>
              <a:gd name="connsiteY445" fmla="*/ 468351 h 3010829"/>
              <a:gd name="connsiteX446" fmla="*/ 3078848 w 5186448"/>
              <a:gd name="connsiteY446" fmla="*/ 457200 h 3010829"/>
              <a:gd name="connsiteX447" fmla="*/ 2900428 w 5186448"/>
              <a:gd name="connsiteY447" fmla="*/ 434898 h 3010829"/>
              <a:gd name="connsiteX448" fmla="*/ 603277 w 5186448"/>
              <a:gd name="connsiteY448" fmla="*/ 457200 h 3010829"/>
              <a:gd name="connsiteX449" fmla="*/ 380253 w 5186448"/>
              <a:gd name="connsiteY449" fmla="*/ 490654 h 3010829"/>
              <a:gd name="connsiteX450" fmla="*/ 324497 w 5186448"/>
              <a:gd name="connsiteY450" fmla="*/ 501805 h 3010829"/>
              <a:gd name="connsiteX451" fmla="*/ 257589 w 5186448"/>
              <a:gd name="connsiteY451" fmla="*/ 524107 h 3010829"/>
              <a:gd name="connsiteX452" fmla="*/ 123775 w 5186448"/>
              <a:gd name="connsiteY452" fmla="*/ 591015 h 3010829"/>
              <a:gd name="connsiteX453" fmla="*/ 34565 w 5186448"/>
              <a:gd name="connsiteY453" fmla="*/ 713678 h 3010829"/>
              <a:gd name="connsiteX454" fmla="*/ 23414 w 5186448"/>
              <a:gd name="connsiteY454" fmla="*/ 747132 h 3010829"/>
              <a:gd name="connsiteX455" fmla="*/ 23414 w 5186448"/>
              <a:gd name="connsiteY455" fmla="*/ 1338147 h 3010829"/>
              <a:gd name="connsiteX456" fmla="*/ 68019 w 5186448"/>
              <a:gd name="connsiteY456" fmla="*/ 1405054 h 3010829"/>
              <a:gd name="connsiteX457" fmla="*/ 168380 w 5186448"/>
              <a:gd name="connsiteY457" fmla="*/ 1561171 h 3010829"/>
              <a:gd name="connsiteX458" fmla="*/ 224136 w 5186448"/>
              <a:gd name="connsiteY458" fmla="*/ 1650381 h 3010829"/>
              <a:gd name="connsiteX459" fmla="*/ 302194 w 5186448"/>
              <a:gd name="connsiteY459" fmla="*/ 1728439 h 3010829"/>
              <a:gd name="connsiteX460" fmla="*/ 380253 w 5186448"/>
              <a:gd name="connsiteY460" fmla="*/ 1828800 h 3010829"/>
              <a:gd name="connsiteX461" fmla="*/ 592126 w 5186448"/>
              <a:gd name="connsiteY461" fmla="*/ 2018371 h 3010829"/>
              <a:gd name="connsiteX462" fmla="*/ 636731 w 5186448"/>
              <a:gd name="connsiteY462" fmla="*/ 2062976 h 3010829"/>
              <a:gd name="connsiteX463" fmla="*/ 692487 w 5186448"/>
              <a:gd name="connsiteY463" fmla="*/ 2096429 h 3010829"/>
              <a:gd name="connsiteX464" fmla="*/ 837453 w 5186448"/>
              <a:gd name="connsiteY464" fmla="*/ 2196790 h 3010829"/>
              <a:gd name="connsiteX465" fmla="*/ 904360 w 5186448"/>
              <a:gd name="connsiteY465" fmla="*/ 2230244 h 3010829"/>
              <a:gd name="connsiteX466" fmla="*/ 960116 w 5186448"/>
              <a:gd name="connsiteY466" fmla="*/ 2274849 h 3010829"/>
              <a:gd name="connsiteX467" fmla="*/ 1395014 w 5186448"/>
              <a:gd name="connsiteY467" fmla="*/ 2497873 h 3010829"/>
              <a:gd name="connsiteX468" fmla="*/ 1606887 w 5186448"/>
              <a:gd name="connsiteY468" fmla="*/ 2598234 h 3010829"/>
              <a:gd name="connsiteX469" fmla="*/ 1673794 w 5186448"/>
              <a:gd name="connsiteY469" fmla="*/ 2609386 h 3010829"/>
              <a:gd name="connsiteX470" fmla="*/ 1841063 w 5186448"/>
              <a:gd name="connsiteY470" fmla="*/ 2631688 h 3010829"/>
              <a:gd name="connsiteX471" fmla="*/ 1930272 w 5186448"/>
              <a:gd name="connsiteY471" fmla="*/ 2653990 h 3010829"/>
              <a:gd name="connsiteX472" fmla="*/ 2008331 w 5186448"/>
              <a:gd name="connsiteY472" fmla="*/ 2665142 h 3010829"/>
              <a:gd name="connsiteX473" fmla="*/ 2855824 w 5186448"/>
              <a:gd name="connsiteY473" fmla="*/ 2642839 h 3010829"/>
              <a:gd name="connsiteX474" fmla="*/ 2900428 w 5186448"/>
              <a:gd name="connsiteY474" fmla="*/ 2631688 h 3010829"/>
              <a:gd name="connsiteX475" fmla="*/ 3000789 w 5186448"/>
              <a:gd name="connsiteY475" fmla="*/ 2598234 h 3010829"/>
              <a:gd name="connsiteX476" fmla="*/ 3056546 w 5186448"/>
              <a:gd name="connsiteY476" fmla="*/ 2553629 h 3010829"/>
              <a:gd name="connsiteX477" fmla="*/ 3134604 w 5186448"/>
              <a:gd name="connsiteY477" fmla="*/ 2497873 h 3010829"/>
              <a:gd name="connsiteX478" fmla="*/ 3223814 w 5186448"/>
              <a:gd name="connsiteY478" fmla="*/ 2430966 h 3010829"/>
              <a:gd name="connsiteX479" fmla="*/ 3379931 w 5186448"/>
              <a:gd name="connsiteY479" fmla="*/ 2241395 h 3010829"/>
              <a:gd name="connsiteX480" fmla="*/ 3435687 w 5186448"/>
              <a:gd name="connsiteY480" fmla="*/ 2174488 h 3010829"/>
              <a:gd name="connsiteX481" fmla="*/ 3536048 w 5186448"/>
              <a:gd name="connsiteY481" fmla="*/ 1973766 h 3010829"/>
              <a:gd name="connsiteX482" fmla="*/ 3602955 w 5186448"/>
              <a:gd name="connsiteY482" fmla="*/ 1828800 h 3010829"/>
              <a:gd name="connsiteX483" fmla="*/ 3614107 w 5186448"/>
              <a:gd name="connsiteY483" fmla="*/ 1761893 h 3010829"/>
              <a:gd name="connsiteX484" fmla="*/ 3692165 w 5186448"/>
              <a:gd name="connsiteY484" fmla="*/ 1594625 h 3010829"/>
              <a:gd name="connsiteX485" fmla="*/ 3714468 w 5186448"/>
              <a:gd name="connsiteY485" fmla="*/ 1505415 h 3010829"/>
              <a:gd name="connsiteX486" fmla="*/ 3736770 w 5186448"/>
              <a:gd name="connsiteY486" fmla="*/ 1427356 h 3010829"/>
              <a:gd name="connsiteX487" fmla="*/ 3725619 w 5186448"/>
              <a:gd name="connsiteY487" fmla="*/ 1148576 h 3010829"/>
              <a:gd name="connsiteX488" fmla="*/ 3636409 w 5186448"/>
              <a:gd name="connsiteY488" fmla="*/ 981307 h 3010829"/>
              <a:gd name="connsiteX489" fmla="*/ 3469141 w 5186448"/>
              <a:gd name="connsiteY489" fmla="*/ 747132 h 3010829"/>
              <a:gd name="connsiteX490" fmla="*/ 3435687 w 5186448"/>
              <a:gd name="connsiteY490" fmla="*/ 680225 h 3010829"/>
              <a:gd name="connsiteX491" fmla="*/ 3391082 w 5186448"/>
              <a:gd name="connsiteY491" fmla="*/ 646771 h 3010829"/>
              <a:gd name="connsiteX492" fmla="*/ 3290721 w 5186448"/>
              <a:gd name="connsiteY492" fmla="*/ 546410 h 3010829"/>
              <a:gd name="connsiteX493" fmla="*/ 3201511 w 5186448"/>
              <a:gd name="connsiteY493" fmla="*/ 501805 h 3010829"/>
              <a:gd name="connsiteX494" fmla="*/ 2978487 w 5186448"/>
              <a:gd name="connsiteY494" fmla="*/ 434898 h 3010829"/>
              <a:gd name="connsiteX495" fmla="*/ 2733160 w 5186448"/>
              <a:gd name="connsiteY495" fmla="*/ 401444 h 3010829"/>
              <a:gd name="connsiteX496" fmla="*/ 904360 w 5186448"/>
              <a:gd name="connsiteY496" fmla="*/ 412595 h 3010829"/>
              <a:gd name="connsiteX497" fmla="*/ 725941 w 5186448"/>
              <a:gd name="connsiteY497" fmla="*/ 524107 h 3010829"/>
              <a:gd name="connsiteX498" fmla="*/ 580975 w 5186448"/>
              <a:gd name="connsiteY498" fmla="*/ 635620 h 3010829"/>
              <a:gd name="connsiteX499" fmla="*/ 424858 w 5186448"/>
              <a:gd name="connsiteY499" fmla="*/ 802888 h 3010829"/>
              <a:gd name="connsiteX500" fmla="*/ 291043 w 5186448"/>
              <a:gd name="connsiteY500" fmla="*/ 914400 h 3010829"/>
              <a:gd name="connsiteX501" fmla="*/ 190682 w 5186448"/>
              <a:gd name="connsiteY501" fmla="*/ 1014761 h 3010829"/>
              <a:gd name="connsiteX502" fmla="*/ 101472 w 5186448"/>
              <a:gd name="connsiteY502" fmla="*/ 1126273 h 3010829"/>
              <a:gd name="connsiteX503" fmla="*/ 90321 w 5186448"/>
              <a:gd name="connsiteY503" fmla="*/ 1170878 h 3010829"/>
              <a:gd name="connsiteX504" fmla="*/ 56868 w 5186448"/>
              <a:gd name="connsiteY504" fmla="*/ 1215483 h 3010829"/>
              <a:gd name="connsiteX505" fmla="*/ 45716 w 5186448"/>
              <a:gd name="connsiteY505" fmla="*/ 1293542 h 3010829"/>
              <a:gd name="connsiteX506" fmla="*/ 34565 w 5186448"/>
              <a:gd name="connsiteY506" fmla="*/ 1326995 h 3010829"/>
              <a:gd name="connsiteX507" fmla="*/ 34565 w 5186448"/>
              <a:gd name="connsiteY507" fmla="*/ 1828800 h 3010829"/>
              <a:gd name="connsiteX508" fmla="*/ 168380 w 5186448"/>
              <a:gd name="connsiteY508" fmla="*/ 2018371 h 3010829"/>
              <a:gd name="connsiteX509" fmla="*/ 279892 w 5186448"/>
              <a:gd name="connsiteY509" fmla="*/ 2152186 h 3010829"/>
              <a:gd name="connsiteX510" fmla="*/ 313346 w 5186448"/>
              <a:gd name="connsiteY510" fmla="*/ 2174488 h 3010829"/>
              <a:gd name="connsiteX511" fmla="*/ 369102 w 5186448"/>
              <a:gd name="connsiteY511" fmla="*/ 2230244 h 3010829"/>
              <a:gd name="connsiteX512" fmla="*/ 424858 w 5186448"/>
              <a:gd name="connsiteY512" fmla="*/ 2263698 h 3010829"/>
              <a:gd name="connsiteX513" fmla="*/ 480614 w 5186448"/>
              <a:gd name="connsiteY513" fmla="*/ 2308303 h 3010829"/>
              <a:gd name="connsiteX514" fmla="*/ 558672 w 5186448"/>
              <a:gd name="connsiteY514" fmla="*/ 2330605 h 3010829"/>
              <a:gd name="connsiteX515" fmla="*/ 647882 w 5186448"/>
              <a:gd name="connsiteY515" fmla="*/ 2375210 h 3010829"/>
              <a:gd name="connsiteX516" fmla="*/ 792848 w 5186448"/>
              <a:gd name="connsiteY516" fmla="*/ 2430966 h 3010829"/>
              <a:gd name="connsiteX517" fmla="*/ 926663 w 5186448"/>
              <a:gd name="connsiteY517" fmla="*/ 2475571 h 3010829"/>
              <a:gd name="connsiteX518" fmla="*/ 1071628 w 5186448"/>
              <a:gd name="connsiteY518" fmla="*/ 2553629 h 3010829"/>
              <a:gd name="connsiteX519" fmla="*/ 1618038 w 5186448"/>
              <a:gd name="connsiteY519" fmla="*/ 2743200 h 3010829"/>
              <a:gd name="connsiteX520" fmla="*/ 1818760 w 5186448"/>
              <a:gd name="connsiteY520" fmla="*/ 2821259 h 3010829"/>
              <a:gd name="connsiteX521" fmla="*/ 2019482 w 5186448"/>
              <a:gd name="connsiteY521" fmla="*/ 2899317 h 3010829"/>
              <a:gd name="connsiteX522" fmla="*/ 2164448 w 5186448"/>
              <a:gd name="connsiteY522" fmla="*/ 2921620 h 3010829"/>
              <a:gd name="connsiteX523" fmla="*/ 2420926 w 5186448"/>
              <a:gd name="connsiteY523" fmla="*/ 2910468 h 3010829"/>
              <a:gd name="connsiteX524" fmla="*/ 2532438 w 5186448"/>
              <a:gd name="connsiteY524" fmla="*/ 2843561 h 3010829"/>
              <a:gd name="connsiteX525" fmla="*/ 2621648 w 5186448"/>
              <a:gd name="connsiteY525" fmla="*/ 2798956 h 3010829"/>
              <a:gd name="connsiteX526" fmla="*/ 2688555 w 5186448"/>
              <a:gd name="connsiteY526" fmla="*/ 2754351 h 3010829"/>
              <a:gd name="connsiteX527" fmla="*/ 2878126 w 5186448"/>
              <a:gd name="connsiteY527" fmla="*/ 2698595 h 3010829"/>
              <a:gd name="connsiteX528" fmla="*/ 2922731 w 5186448"/>
              <a:gd name="connsiteY528" fmla="*/ 2687444 h 3010829"/>
              <a:gd name="connsiteX529" fmla="*/ 2989638 w 5186448"/>
              <a:gd name="connsiteY529" fmla="*/ 2676293 h 3010829"/>
              <a:gd name="connsiteX530" fmla="*/ 3168058 w 5186448"/>
              <a:gd name="connsiteY530" fmla="*/ 2620537 h 3010829"/>
              <a:gd name="connsiteX531" fmla="*/ 3190360 w 5186448"/>
              <a:gd name="connsiteY531" fmla="*/ 2598234 h 3010829"/>
              <a:gd name="connsiteX532" fmla="*/ 3301872 w 5186448"/>
              <a:gd name="connsiteY532" fmla="*/ 2520176 h 3010829"/>
              <a:gd name="connsiteX533" fmla="*/ 3324175 w 5186448"/>
              <a:gd name="connsiteY533" fmla="*/ 2486722 h 3010829"/>
              <a:gd name="connsiteX534" fmla="*/ 3435687 w 5186448"/>
              <a:gd name="connsiteY534" fmla="*/ 2375210 h 3010829"/>
              <a:gd name="connsiteX535" fmla="*/ 3457989 w 5186448"/>
              <a:gd name="connsiteY535" fmla="*/ 2319454 h 3010829"/>
              <a:gd name="connsiteX536" fmla="*/ 3536048 w 5186448"/>
              <a:gd name="connsiteY536" fmla="*/ 2163337 h 3010829"/>
              <a:gd name="connsiteX537" fmla="*/ 3547199 w 5186448"/>
              <a:gd name="connsiteY537" fmla="*/ 2118732 h 3010829"/>
              <a:gd name="connsiteX538" fmla="*/ 3591804 w 5186448"/>
              <a:gd name="connsiteY538" fmla="*/ 2007220 h 3010829"/>
              <a:gd name="connsiteX539" fmla="*/ 3614107 w 5186448"/>
              <a:gd name="connsiteY539" fmla="*/ 1906859 h 3010829"/>
              <a:gd name="connsiteX540" fmla="*/ 3625258 w 5186448"/>
              <a:gd name="connsiteY540" fmla="*/ 1862254 h 3010829"/>
              <a:gd name="connsiteX541" fmla="*/ 3591804 w 5186448"/>
              <a:gd name="connsiteY541" fmla="*/ 1148576 h 3010829"/>
              <a:gd name="connsiteX542" fmla="*/ 3547199 w 5186448"/>
              <a:gd name="connsiteY542" fmla="*/ 1103971 h 3010829"/>
              <a:gd name="connsiteX543" fmla="*/ 3368780 w 5186448"/>
              <a:gd name="connsiteY543" fmla="*/ 992459 h 3010829"/>
              <a:gd name="connsiteX544" fmla="*/ 3268419 w 5186448"/>
              <a:gd name="connsiteY544" fmla="*/ 925551 h 3010829"/>
              <a:gd name="connsiteX545" fmla="*/ 3101150 w 5186448"/>
              <a:gd name="connsiteY545" fmla="*/ 836342 h 3010829"/>
              <a:gd name="connsiteX546" fmla="*/ 3034243 w 5186448"/>
              <a:gd name="connsiteY546" fmla="*/ 802888 h 3010829"/>
              <a:gd name="connsiteX547" fmla="*/ 2889277 w 5186448"/>
              <a:gd name="connsiteY547" fmla="*/ 724829 h 3010829"/>
              <a:gd name="connsiteX548" fmla="*/ 2822370 w 5186448"/>
              <a:gd name="connsiteY548" fmla="*/ 680225 h 3010829"/>
              <a:gd name="connsiteX549" fmla="*/ 2554741 w 5186448"/>
              <a:gd name="connsiteY549" fmla="*/ 602166 h 3010829"/>
              <a:gd name="connsiteX550" fmla="*/ 2487833 w 5186448"/>
              <a:gd name="connsiteY550" fmla="*/ 591015 h 3010829"/>
              <a:gd name="connsiteX551" fmla="*/ 2320565 w 5186448"/>
              <a:gd name="connsiteY551" fmla="*/ 579864 h 3010829"/>
              <a:gd name="connsiteX552" fmla="*/ 2231355 w 5186448"/>
              <a:gd name="connsiteY552" fmla="*/ 557561 h 3010829"/>
              <a:gd name="connsiteX553" fmla="*/ 1952575 w 5186448"/>
              <a:gd name="connsiteY553" fmla="*/ 535259 h 3010829"/>
              <a:gd name="connsiteX554" fmla="*/ 1194292 w 5186448"/>
              <a:gd name="connsiteY554" fmla="*/ 568712 h 3010829"/>
              <a:gd name="connsiteX555" fmla="*/ 1149687 w 5186448"/>
              <a:gd name="connsiteY555" fmla="*/ 591015 h 3010829"/>
              <a:gd name="connsiteX556" fmla="*/ 1116233 w 5186448"/>
              <a:gd name="connsiteY556" fmla="*/ 602166 h 3010829"/>
              <a:gd name="connsiteX557" fmla="*/ 1038175 w 5186448"/>
              <a:gd name="connsiteY557" fmla="*/ 669073 h 3010829"/>
              <a:gd name="connsiteX558" fmla="*/ 1015872 w 5186448"/>
              <a:gd name="connsiteY558" fmla="*/ 702527 h 3010829"/>
              <a:gd name="connsiteX559" fmla="*/ 948965 w 5186448"/>
              <a:gd name="connsiteY559" fmla="*/ 791737 h 3010829"/>
              <a:gd name="connsiteX560" fmla="*/ 915511 w 5186448"/>
              <a:gd name="connsiteY560" fmla="*/ 903249 h 3010829"/>
              <a:gd name="connsiteX561" fmla="*/ 904360 w 5186448"/>
              <a:gd name="connsiteY561" fmla="*/ 936703 h 3010829"/>
              <a:gd name="connsiteX562" fmla="*/ 982419 w 5186448"/>
              <a:gd name="connsiteY562" fmla="*/ 1483112 h 3010829"/>
              <a:gd name="connsiteX563" fmla="*/ 1004721 w 5186448"/>
              <a:gd name="connsiteY563" fmla="*/ 1516566 h 3010829"/>
              <a:gd name="connsiteX564" fmla="*/ 1071628 w 5186448"/>
              <a:gd name="connsiteY564" fmla="*/ 1650381 h 3010829"/>
              <a:gd name="connsiteX565" fmla="*/ 1160838 w 5186448"/>
              <a:gd name="connsiteY565" fmla="*/ 1806498 h 3010829"/>
              <a:gd name="connsiteX566" fmla="*/ 1183141 w 5186448"/>
              <a:gd name="connsiteY566" fmla="*/ 1851103 h 3010829"/>
              <a:gd name="connsiteX567" fmla="*/ 1238897 w 5186448"/>
              <a:gd name="connsiteY567" fmla="*/ 1895707 h 3010829"/>
              <a:gd name="connsiteX568" fmla="*/ 1283502 w 5186448"/>
              <a:gd name="connsiteY568" fmla="*/ 1951464 h 3010829"/>
              <a:gd name="connsiteX569" fmla="*/ 1339258 w 5186448"/>
              <a:gd name="connsiteY569" fmla="*/ 1996068 h 3010829"/>
              <a:gd name="connsiteX570" fmla="*/ 1383863 w 5186448"/>
              <a:gd name="connsiteY570" fmla="*/ 2051825 h 3010829"/>
              <a:gd name="connsiteX571" fmla="*/ 1473072 w 5186448"/>
              <a:gd name="connsiteY571" fmla="*/ 2085278 h 3010829"/>
              <a:gd name="connsiteX572" fmla="*/ 1651492 w 5186448"/>
              <a:gd name="connsiteY572" fmla="*/ 2196790 h 3010829"/>
              <a:gd name="connsiteX573" fmla="*/ 1740702 w 5186448"/>
              <a:gd name="connsiteY573" fmla="*/ 2241395 h 3010829"/>
              <a:gd name="connsiteX574" fmla="*/ 1852214 w 5186448"/>
              <a:gd name="connsiteY574" fmla="*/ 2274849 h 3010829"/>
              <a:gd name="connsiteX575" fmla="*/ 1941424 w 5186448"/>
              <a:gd name="connsiteY575" fmla="*/ 2308303 h 3010829"/>
              <a:gd name="connsiteX576" fmla="*/ 1997180 w 5186448"/>
              <a:gd name="connsiteY576" fmla="*/ 2319454 h 3010829"/>
              <a:gd name="connsiteX577" fmla="*/ 2108692 w 5186448"/>
              <a:gd name="connsiteY577" fmla="*/ 2352907 h 3010829"/>
              <a:gd name="connsiteX578" fmla="*/ 2164448 w 5186448"/>
              <a:gd name="connsiteY578" fmla="*/ 2364059 h 3010829"/>
              <a:gd name="connsiteX579" fmla="*/ 2209053 w 5186448"/>
              <a:gd name="connsiteY579" fmla="*/ 2375210 h 3010829"/>
              <a:gd name="connsiteX580" fmla="*/ 2655102 w 5186448"/>
              <a:gd name="connsiteY580" fmla="*/ 2352907 h 3010829"/>
              <a:gd name="connsiteX581" fmla="*/ 2733160 w 5186448"/>
              <a:gd name="connsiteY581" fmla="*/ 2308303 h 3010829"/>
              <a:gd name="connsiteX582" fmla="*/ 2866975 w 5186448"/>
              <a:gd name="connsiteY582" fmla="*/ 2219093 h 3010829"/>
              <a:gd name="connsiteX583" fmla="*/ 3034243 w 5186448"/>
              <a:gd name="connsiteY583" fmla="*/ 2118732 h 3010829"/>
              <a:gd name="connsiteX584" fmla="*/ 3101150 w 5186448"/>
              <a:gd name="connsiteY584" fmla="*/ 2096429 h 3010829"/>
              <a:gd name="connsiteX585" fmla="*/ 3145755 w 5186448"/>
              <a:gd name="connsiteY585" fmla="*/ 2062976 h 3010829"/>
              <a:gd name="connsiteX586" fmla="*/ 3357628 w 5186448"/>
              <a:gd name="connsiteY586" fmla="*/ 1940312 h 3010829"/>
              <a:gd name="connsiteX587" fmla="*/ 3446838 w 5186448"/>
              <a:gd name="connsiteY587" fmla="*/ 1828800 h 3010829"/>
              <a:gd name="connsiteX588" fmla="*/ 3502594 w 5186448"/>
              <a:gd name="connsiteY588" fmla="*/ 1739590 h 3010829"/>
              <a:gd name="connsiteX589" fmla="*/ 3513746 w 5186448"/>
              <a:gd name="connsiteY589" fmla="*/ 1706137 h 3010829"/>
              <a:gd name="connsiteX590" fmla="*/ 3558350 w 5186448"/>
              <a:gd name="connsiteY590" fmla="*/ 1661532 h 3010829"/>
              <a:gd name="connsiteX591" fmla="*/ 3580653 w 5186448"/>
              <a:gd name="connsiteY591" fmla="*/ 1616927 h 3010829"/>
              <a:gd name="connsiteX592" fmla="*/ 3636409 w 5186448"/>
              <a:gd name="connsiteY592" fmla="*/ 1471961 h 3010829"/>
              <a:gd name="connsiteX593" fmla="*/ 3658711 w 5186448"/>
              <a:gd name="connsiteY593" fmla="*/ 1427356 h 3010829"/>
              <a:gd name="connsiteX594" fmla="*/ 3647560 w 5186448"/>
              <a:gd name="connsiteY594" fmla="*/ 1182029 h 3010829"/>
              <a:gd name="connsiteX595" fmla="*/ 3602955 w 5186448"/>
              <a:gd name="connsiteY595" fmla="*/ 1103971 h 3010829"/>
              <a:gd name="connsiteX596" fmla="*/ 3580653 w 5186448"/>
              <a:gd name="connsiteY596" fmla="*/ 1037064 h 3010829"/>
              <a:gd name="connsiteX597" fmla="*/ 3558350 w 5186448"/>
              <a:gd name="connsiteY597" fmla="*/ 1014761 h 3010829"/>
              <a:gd name="connsiteX598" fmla="*/ 3524897 w 5186448"/>
              <a:gd name="connsiteY598" fmla="*/ 959005 h 3010829"/>
              <a:gd name="connsiteX599" fmla="*/ 3379931 w 5186448"/>
              <a:gd name="connsiteY599" fmla="*/ 825190 h 3010829"/>
              <a:gd name="connsiteX600" fmla="*/ 3223814 w 5186448"/>
              <a:gd name="connsiteY600" fmla="*/ 747132 h 3010829"/>
              <a:gd name="connsiteX601" fmla="*/ 3023092 w 5186448"/>
              <a:gd name="connsiteY601" fmla="*/ 680225 h 3010829"/>
              <a:gd name="connsiteX602" fmla="*/ 2956185 w 5186448"/>
              <a:gd name="connsiteY602" fmla="*/ 657922 h 3010829"/>
              <a:gd name="connsiteX603" fmla="*/ 2878126 w 5186448"/>
              <a:gd name="connsiteY603" fmla="*/ 613317 h 3010829"/>
              <a:gd name="connsiteX604" fmla="*/ 2755463 w 5186448"/>
              <a:gd name="connsiteY604" fmla="*/ 579864 h 3010829"/>
              <a:gd name="connsiteX605" fmla="*/ 2632799 w 5186448"/>
              <a:gd name="connsiteY605" fmla="*/ 524107 h 3010829"/>
              <a:gd name="connsiteX606" fmla="*/ 2521287 w 5186448"/>
              <a:gd name="connsiteY606" fmla="*/ 490654 h 3010829"/>
              <a:gd name="connsiteX607" fmla="*/ 2465531 w 5186448"/>
              <a:gd name="connsiteY607" fmla="*/ 468351 h 3010829"/>
              <a:gd name="connsiteX608" fmla="*/ 2376321 w 5186448"/>
              <a:gd name="connsiteY608" fmla="*/ 457200 h 3010829"/>
              <a:gd name="connsiteX609" fmla="*/ 2287111 w 5186448"/>
              <a:gd name="connsiteY609" fmla="*/ 434898 h 3010829"/>
              <a:gd name="connsiteX610" fmla="*/ 1986028 w 5186448"/>
              <a:gd name="connsiteY610" fmla="*/ 401444 h 3010829"/>
              <a:gd name="connsiteX611" fmla="*/ 1361560 w 5186448"/>
              <a:gd name="connsiteY611" fmla="*/ 423747 h 3010829"/>
              <a:gd name="connsiteX612" fmla="*/ 1227746 w 5186448"/>
              <a:gd name="connsiteY612" fmla="*/ 479503 h 3010829"/>
              <a:gd name="connsiteX613" fmla="*/ 1205443 w 5186448"/>
              <a:gd name="connsiteY613" fmla="*/ 501805 h 3010829"/>
              <a:gd name="connsiteX614" fmla="*/ 1127385 w 5186448"/>
              <a:gd name="connsiteY614" fmla="*/ 535259 h 3010829"/>
              <a:gd name="connsiteX615" fmla="*/ 1071628 w 5186448"/>
              <a:gd name="connsiteY615" fmla="*/ 591015 h 3010829"/>
              <a:gd name="connsiteX616" fmla="*/ 1015872 w 5186448"/>
              <a:gd name="connsiteY616" fmla="*/ 646771 h 3010829"/>
              <a:gd name="connsiteX617" fmla="*/ 1004721 w 5186448"/>
              <a:gd name="connsiteY617" fmla="*/ 680225 h 3010829"/>
              <a:gd name="connsiteX618" fmla="*/ 926663 w 5186448"/>
              <a:gd name="connsiteY618" fmla="*/ 791737 h 3010829"/>
              <a:gd name="connsiteX619" fmla="*/ 848604 w 5186448"/>
              <a:gd name="connsiteY619" fmla="*/ 914400 h 3010829"/>
              <a:gd name="connsiteX620" fmla="*/ 837453 w 5186448"/>
              <a:gd name="connsiteY620" fmla="*/ 947854 h 3010829"/>
              <a:gd name="connsiteX621" fmla="*/ 759394 w 5186448"/>
              <a:gd name="connsiteY621" fmla="*/ 1081668 h 3010829"/>
              <a:gd name="connsiteX622" fmla="*/ 737092 w 5186448"/>
              <a:gd name="connsiteY622" fmla="*/ 1103971 h 3010829"/>
              <a:gd name="connsiteX623" fmla="*/ 748243 w 5186448"/>
              <a:gd name="connsiteY623" fmla="*/ 1683834 h 3010829"/>
              <a:gd name="connsiteX624" fmla="*/ 815150 w 5186448"/>
              <a:gd name="connsiteY624" fmla="*/ 1828800 h 3010829"/>
              <a:gd name="connsiteX625" fmla="*/ 893209 w 5186448"/>
              <a:gd name="connsiteY625" fmla="*/ 1929161 h 3010829"/>
              <a:gd name="connsiteX626" fmla="*/ 926663 w 5186448"/>
              <a:gd name="connsiteY626" fmla="*/ 1984917 h 3010829"/>
              <a:gd name="connsiteX627" fmla="*/ 1116233 w 5186448"/>
              <a:gd name="connsiteY627" fmla="*/ 2096429 h 3010829"/>
              <a:gd name="connsiteX628" fmla="*/ 1261199 w 5186448"/>
              <a:gd name="connsiteY628" fmla="*/ 2163337 h 3010829"/>
              <a:gd name="connsiteX629" fmla="*/ 1372711 w 5186448"/>
              <a:gd name="connsiteY629" fmla="*/ 2219093 h 3010829"/>
              <a:gd name="connsiteX630" fmla="*/ 1461921 w 5186448"/>
              <a:gd name="connsiteY630" fmla="*/ 2252547 h 3010829"/>
              <a:gd name="connsiteX631" fmla="*/ 1573433 w 5186448"/>
              <a:gd name="connsiteY631" fmla="*/ 2308303 h 3010829"/>
              <a:gd name="connsiteX632" fmla="*/ 1796458 w 5186448"/>
              <a:gd name="connsiteY632" fmla="*/ 2397512 h 3010829"/>
              <a:gd name="connsiteX633" fmla="*/ 2019482 w 5186448"/>
              <a:gd name="connsiteY633" fmla="*/ 2497873 h 3010829"/>
              <a:gd name="connsiteX634" fmla="*/ 2130994 w 5186448"/>
              <a:gd name="connsiteY634" fmla="*/ 2553629 h 3010829"/>
              <a:gd name="connsiteX635" fmla="*/ 2242507 w 5186448"/>
              <a:gd name="connsiteY635" fmla="*/ 2575932 h 3010829"/>
              <a:gd name="connsiteX636" fmla="*/ 2287111 w 5186448"/>
              <a:gd name="connsiteY636" fmla="*/ 2598234 h 3010829"/>
              <a:gd name="connsiteX637" fmla="*/ 2588194 w 5186448"/>
              <a:gd name="connsiteY637" fmla="*/ 2665142 h 3010829"/>
              <a:gd name="connsiteX638" fmla="*/ 3346477 w 5186448"/>
              <a:gd name="connsiteY638" fmla="*/ 2642839 h 3010829"/>
              <a:gd name="connsiteX639" fmla="*/ 3435687 w 5186448"/>
              <a:gd name="connsiteY639" fmla="*/ 2609386 h 3010829"/>
              <a:gd name="connsiteX640" fmla="*/ 3524897 w 5186448"/>
              <a:gd name="connsiteY640" fmla="*/ 2587083 h 3010829"/>
              <a:gd name="connsiteX641" fmla="*/ 3669863 w 5186448"/>
              <a:gd name="connsiteY641" fmla="*/ 2497873 h 3010829"/>
              <a:gd name="connsiteX642" fmla="*/ 3870585 w 5186448"/>
              <a:gd name="connsiteY642" fmla="*/ 2352907 h 3010829"/>
              <a:gd name="connsiteX643" fmla="*/ 3892887 w 5186448"/>
              <a:gd name="connsiteY643" fmla="*/ 2319454 h 3010829"/>
              <a:gd name="connsiteX644" fmla="*/ 3982097 w 5186448"/>
              <a:gd name="connsiteY644" fmla="*/ 2241395 h 3010829"/>
              <a:gd name="connsiteX645" fmla="*/ 4049004 w 5186448"/>
              <a:gd name="connsiteY645" fmla="*/ 2163337 h 3010829"/>
              <a:gd name="connsiteX646" fmla="*/ 4115911 w 5186448"/>
              <a:gd name="connsiteY646" fmla="*/ 2096429 h 3010829"/>
              <a:gd name="connsiteX647" fmla="*/ 4171668 w 5186448"/>
              <a:gd name="connsiteY647" fmla="*/ 1996068 h 3010829"/>
              <a:gd name="connsiteX648" fmla="*/ 4182819 w 5186448"/>
              <a:gd name="connsiteY648" fmla="*/ 1951464 h 3010829"/>
              <a:gd name="connsiteX649" fmla="*/ 4205121 w 5186448"/>
              <a:gd name="connsiteY649" fmla="*/ 1895707 h 3010829"/>
              <a:gd name="connsiteX650" fmla="*/ 4193970 w 5186448"/>
              <a:gd name="connsiteY650" fmla="*/ 1572322 h 3010829"/>
              <a:gd name="connsiteX651" fmla="*/ 4160516 w 5186448"/>
              <a:gd name="connsiteY651" fmla="*/ 1550020 h 3010829"/>
              <a:gd name="connsiteX652" fmla="*/ 4138214 w 5186448"/>
              <a:gd name="connsiteY652" fmla="*/ 1505415 h 3010829"/>
              <a:gd name="connsiteX653" fmla="*/ 4015550 w 5186448"/>
              <a:gd name="connsiteY653" fmla="*/ 1371600 h 3010829"/>
              <a:gd name="connsiteX654" fmla="*/ 3982097 w 5186448"/>
              <a:gd name="connsiteY654" fmla="*/ 1338147 h 3010829"/>
              <a:gd name="connsiteX655" fmla="*/ 3926341 w 5186448"/>
              <a:gd name="connsiteY655" fmla="*/ 1293542 h 3010829"/>
              <a:gd name="connsiteX656" fmla="*/ 3859433 w 5186448"/>
              <a:gd name="connsiteY656" fmla="*/ 1226634 h 3010829"/>
              <a:gd name="connsiteX657" fmla="*/ 3803677 w 5186448"/>
              <a:gd name="connsiteY657" fmla="*/ 1182029 h 3010829"/>
              <a:gd name="connsiteX658" fmla="*/ 3725619 w 5186448"/>
              <a:gd name="connsiteY658" fmla="*/ 1126273 h 3010829"/>
              <a:gd name="connsiteX659" fmla="*/ 3625258 w 5186448"/>
              <a:gd name="connsiteY659" fmla="*/ 1037064 h 3010829"/>
              <a:gd name="connsiteX660" fmla="*/ 3580653 w 5186448"/>
              <a:gd name="connsiteY660" fmla="*/ 992459 h 3010829"/>
              <a:gd name="connsiteX661" fmla="*/ 3491443 w 5186448"/>
              <a:gd name="connsiteY661" fmla="*/ 947854 h 3010829"/>
              <a:gd name="connsiteX662" fmla="*/ 3435687 w 5186448"/>
              <a:gd name="connsiteY662" fmla="*/ 914400 h 3010829"/>
              <a:gd name="connsiteX663" fmla="*/ 3379931 w 5186448"/>
              <a:gd name="connsiteY663" fmla="*/ 903249 h 3010829"/>
              <a:gd name="connsiteX664" fmla="*/ 3313024 w 5186448"/>
              <a:gd name="connsiteY664" fmla="*/ 880947 h 3010829"/>
              <a:gd name="connsiteX665" fmla="*/ 3257268 w 5186448"/>
              <a:gd name="connsiteY665" fmla="*/ 858644 h 3010829"/>
              <a:gd name="connsiteX666" fmla="*/ 3190360 w 5186448"/>
              <a:gd name="connsiteY666" fmla="*/ 847493 h 3010829"/>
              <a:gd name="connsiteX667" fmla="*/ 3078848 w 5186448"/>
              <a:gd name="connsiteY667" fmla="*/ 825190 h 3010829"/>
              <a:gd name="connsiteX668" fmla="*/ 2978487 w 5186448"/>
              <a:gd name="connsiteY668" fmla="*/ 814039 h 3010829"/>
              <a:gd name="connsiteX669" fmla="*/ 2855824 w 5186448"/>
              <a:gd name="connsiteY669" fmla="*/ 802888 h 3010829"/>
              <a:gd name="connsiteX670" fmla="*/ 2722009 w 5186448"/>
              <a:gd name="connsiteY670" fmla="*/ 780586 h 3010829"/>
              <a:gd name="connsiteX671" fmla="*/ 2554741 w 5186448"/>
              <a:gd name="connsiteY671" fmla="*/ 758283 h 3010829"/>
              <a:gd name="connsiteX672" fmla="*/ 2510136 w 5186448"/>
              <a:gd name="connsiteY672" fmla="*/ 747132 h 3010829"/>
              <a:gd name="connsiteX673" fmla="*/ 2320565 w 5186448"/>
              <a:gd name="connsiteY673" fmla="*/ 735981 h 3010829"/>
              <a:gd name="connsiteX674" fmla="*/ 1751853 w 5186448"/>
              <a:gd name="connsiteY674" fmla="*/ 747132 h 3010829"/>
              <a:gd name="connsiteX675" fmla="*/ 1707248 w 5186448"/>
              <a:gd name="connsiteY675" fmla="*/ 758283 h 3010829"/>
              <a:gd name="connsiteX676" fmla="*/ 1517677 w 5186448"/>
              <a:gd name="connsiteY676" fmla="*/ 825190 h 3010829"/>
              <a:gd name="connsiteX677" fmla="*/ 1473072 w 5186448"/>
              <a:gd name="connsiteY677" fmla="*/ 836342 h 3010829"/>
              <a:gd name="connsiteX678" fmla="*/ 1361560 w 5186448"/>
              <a:gd name="connsiteY678" fmla="*/ 892098 h 3010829"/>
              <a:gd name="connsiteX679" fmla="*/ 1283502 w 5186448"/>
              <a:gd name="connsiteY679" fmla="*/ 925551 h 3010829"/>
              <a:gd name="connsiteX680" fmla="*/ 1194292 w 5186448"/>
              <a:gd name="connsiteY680" fmla="*/ 970156 h 3010829"/>
              <a:gd name="connsiteX681" fmla="*/ 1138536 w 5186448"/>
              <a:gd name="connsiteY681" fmla="*/ 1014761 h 3010829"/>
              <a:gd name="connsiteX682" fmla="*/ 1082780 w 5186448"/>
              <a:gd name="connsiteY682" fmla="*/ 1048215 h 3010829"/>
              <a:gd name="connsiteX683" fmla="*/ 1027024 w 5186448"/>
              <a:gd name="connsiteY683" fmla="*/ 1081668 h 3010829"/>
              <a:gd name="connsiteX684" fmla="*/ 1004721 w 5186448"/>
              <a:gd name="connsiteY684" fmla="*/ 1103971 h 3010829"/>
              <a:gd name="connsiteX685" fmla="*/ 915511 w 5186448"/>
              <a:gd name="connsiteY685" fmla="*/ 1170878 h 3010829"/>
              <a:gd name="connsiteX686" fmla="*/ 848604 w 5186448"/>
              <a:gd name="connsiteY686" fmla="*/ 1304693 h 3010829"/>
              <a:gd name="connsiteX687" fmla="*/ 837453 w 5186448"/>
              <a:gd name="connsiteY687" fmla="*/ 1338147 h 3010829"/>
              <a:gd name="connsiteX688" fmla="*/ 815150 w 5186448"/>
              <a:gd name="connsiteY688" fmla="*/ 1393903 h 3010829"/>
              <a:gd name="connsiteX689" fmla="*/ 781697 w 5186448"/>
              <a:gd name="connsiteY689" fmla="*/ 1706137 h 3010829"/>
              <a:gd name="connsiteX690" fmla="*/ 815150 w 5186448"/>
              <a:gd name="connsiteY690" fmla="*/ 2085278 h 3010829"/>
              <a:gd name="connsiteX691" fmla="*/ 837453 w 5186448"/>
              <a:gd name="connsiteY691" fmla="*/ 2107581 h 3010829"/>
              <a:gd name="connsiteX692" fmla="*/ 882058 w 5186448"/>
              <a:gd name="connsiteY692" fmla="*/ 2163337 h 3010829"/>
              <a:gd name="connsiteX693" fmla="*/ 937814 w 5186448"/>
              <a:gd name="connsiteY693" fmla="*/ 2196790 h 3010829"/>
              <a:gd name="connsiteX694" fmla="*/ 1071628 w 5186448"/>
              <a:gd name="connsiteY694" fmla="*/ 2252547 h 3010829"/>
              <a:gd name="connsiteX695" fmla="*/ 1316955 w 5186448"/>
              <a:gd name="connsiteY695" fmla="*/ 2364059 h 3010829"/>
              <a:gd name="connsiteX696" fmla="*/ 1428468 w 5186448"/>
              <a:gd name="connsiteY696" fmla="*/ 2397512 h 3010829"/>
              <a:gd name="connsiteX697" fmla="*/ 1729550 w 5186448"/>
              <a:gd name="connsiteY697" fmla="*/ 2486722 h 3010829"/>
              <a:gd name="connsiteX698" fmla="*/ 1896819 w 5186448"/>
              <a:gd name="connsiteY698" fmla="*/ 2553629 h 3010829"/>
              <a:gd name="connsiteX699" fmla="*/ 2064087 w 5186448"/>
              <a:gd name="connsiteY699" fmla="*/ 2587083 h 3010829"/>
              <a:gd name="connsiteX700" fmla="*/ 2153297 w 5186448"/>
              <a:gd name="connsiteY700" fmla="*/ 2620537 h 3010829"/>
              <a:gd name="connsiteX701" fmla="*/ 2231355 w 5186448"/>
              <a:gd name="connsiteY701" fmla="*/ 2653990 h 3010829"/>
              <a:gd name="connsiteX702" fmla="*/ 2342868 w 5186448"/>
              <a:gd name="connsiteY702" fmla="*/ 2665142 h 3010829"/>
              <a:gd name="connsiteX703" fmla="*/ 2498985 w 5186448"/>
              <a:gd name="connsiteY703" fmla="*/ 2687444 h 3010829"/>
              <a:gd name="connsiteX704" fmla="*/ 2588194 w 5186448"/>
              <a:gd name="connsiteY704" fmla="*/ 2709747 h 3010829"/>
              <a:gd name="connsiteX705" fmla="*/ 2666253 w 5186448"/>
              <a:gd name="connsiteY705" fmla="*/ 2720898 h 3010829"/>
              <a:gd name="connsiteX706" fmla="*/ 3078848 w 5186448"/>
              <a:gd name="connsiteY706" fmla="*/ 2709747 h 3010829"/>
              <a:gd name="connsiteX707" fmla="*/ 3335326 w 5186448"/>
              <a:gd name="connsiteY707" fmla="*/ 2564781 h 3010829"/>
              <a:gd name="connsiteX708" fmla="*/ 3391082 w 5186448"/>
              <a:gd name="connsiteY708" fmla="*/ 2531327 h 3010829"/>
              <a:gd name="connsiteX709" fmla="*/ 3446838 w 5186448"/>
              <a:gd name="connsiteY709" fmla="*/ 2497873 h 3010829"/>
              <a:gd name="connsiteX710" fmla="*/ 3524897 w 5186448"/>
              <a:gd name="connsiteY710" fmla="*/ 2419815 h 3010829"/>
              <a:gd name="connsiteX711" fmla="*/ 3569502 w 5186448"/>
              <a:gd name="connsiteY711" fmla="*/ 2375210 h 3010829"/>
              <a:gd name="connsiteX712" fmla="*/ 3647560 w 5186448"/>
              <a:gd name="connsiteY712" fmla="*/ 2274849 h 3010829"/>
              <a:gd name="connsiteX713" fmla="*/ 3703316 w 5186448"/>
              <a:gd name="connsiteY713" fmla="*/ 2141034 h 3010829"/>
              <a:gd name="connsiteX714" fmla="*/ 3759072 w 5186448"/>
              <a:gd name="connsiteY714" fmla="*/ 2029522 h 3010829"/>
              <a:gd name="connsiteX715" fmla="*/ 3770224 w 5186448"/>
              <a:gd name="connsiteY715" fmla="*/ 1962615 h 3010829"/>
              <a:gd name="connsiteX716" fmla="*/ 3803677 w 5186448"/>
              <a:gd name="connsiteY716" fmla="*/ 1884556 h 3010829"/>
              <a:gd name="connsiteX717" fmla="*/ 3770224 w 5186448"/>
              <a:gd name="connsiteY717" fmla="*/ 1360449 h 3010829"/>
              <a:gd name="connsiteX718" fmla="*/ 3747921 w 5186448"/>
              <a:gd name="connsiteY718" fmla="*/ 1271239 h 3010829"/>
              <a:gd name="connsiteX719" fmla="*/ 3647560 w 5186448"/>
              <a:gd name="connsiteY719" fmla="*/ 1081668 h 3010829"/>
              <a:gd name="connsiteX720" fmla="*/ 3591804 w 5186448"/>
              <a:gd name="connsiteY720" fmla="*/ 981307 h 3010829"/>
              <a:gd name="connsiteX721" fmla="*/ 3446838 w 5186448"/>
              <a:gd name="connsiteY721" fmla="*/ 847493 h 3010829"/>
              <a:gd name="connsiteX722" fmla="*/ 3413385 w 5186448"/>
              <a:gd name="connsiteY722" fmla="*/ 825190 h 3010829"/>
              <a:gd name="connsiteX723" fmla="*/ 3357628 w 5186448"/>
              <a:gd name="connsiteY723" fmla="*/ 791737 h 3010829"/>
              <a:gd name="connsiteX724" fmla="*/ 3290721 w 5186448"/>
              <a:gd name="connsiteY724" fmla="*/ 735981 h 3010829"/>
              <a:gd name="connsiteX725" fmla="*/ 3246116 w 5186448"/>
              <a:gd name="connsiteY725" fmla="*/ 713678 h 3010829"/>
              <a:gd name="connsiteX726" fmla="*/ 3212663 w 5186448"/>
              <a:gd name="connsiteY726" fmla="*/ 680225 h 3010829"/>
              <a:gd name="connsiteX727" fmla="*/ 3101150 w 5186448"/>
              <a:gd name="connsiteY727" fmla="*/ 624468 h 3010829"/>
              <a:gd name="connsiteX728" fmla="*/ 2945033 w 5186448"/>
              <a:gd name="connsiteY728" fmla="*/ 546410 h 3010829"/>
              <a:gd name="connsiteX729" fmla="*/ 2889277 w 5186448"/>
              <a:gd name="connsiteY729" fmla="*/ 512956 h 3010829"/>
              <a:gd name="connsiteX730" fmla="*/ 2766614 w 5186448"/>
              <a:gd name="connsiteY730" fmla="*/ 479503 h 3010829"/>
              <a:gd name="connsiteX731" fmla="*/ 2632799 w 5186448"/>
              <a:gd name="connsiteY731" fmla="*/ 434898 h 3010829"/>
              <a:gd name="connsiteX732" fmla="*/ 2487833 w 5186448"/>
              <a:gd name="connsiteY732" fmla="*/ 423747 h 3010829"/>
              <a:gd name="connsiteX733" fmla="*/ 1417316 w 5186448"/>
              <a:gd name="connsiteY733" fmla="*/ 423747 h 3010829"/>
              <a:gd name="connsiteX734" fmla="*/ 1250048 w 5186448"/>
              <a:gd name="connsiteY734" fmla="*/ 479503 h 3010829"/>
              <a:gd name="connsiteX735" fmla="*/ 1194292 w 5186448"/>
              <a:gd name="connsiteY735" fmla="*/ 490654 h 3010829"/>
              <a:gd name="connsiteX736" fmla="*/ 1149687 w 5186448"/>
              <a:gd name="connsiteY736" fmla="*/ 512956 h 3010829"/>
              <a:gd name="connsiteX737" fmla="*/ 1127385 w 5186448"/>
              <a:gd name="connsiteY737" fmla="*/ 535259 h 3010829"/>
              <a:gd name="connsiteX738" fmla="*/ 1082780 w 5186448"/>
              <a:gd name="connsiteY738" fmla="*/ 546410 h 3010829"/>
              <a:gd name="connsiteX739" fmla="*/ 1027024 w 5186448"/>
              <a:gd name="connsiteY739" fmla="*/ 579864 h 3010829"/>
              <a:gd name="connsiteX740" fmla="*/ 960116 w 5186448"/>
              <a:gd name="connsiteY740" fmla="*/ 646771 h 3010829"/>
              <a:gd name="connsiteX741" fmla="*/ 926663 w 5186448"/>
              <a:gd name="connsiteY741" fmla="*/ 680225 h 3010829"/>
              <a:gd name="connsiteX742" fmla="*/ 893209 w 5186448"/>
              <a:gd name="connsiteY742" fmla="*/ 702527 h 3010829"/>
              <a:gd name="connsiteX743" fmla="*/ 870907 w 5186448"/>
              <a:gd name="connsiteY743" fmla="*/ 735981 h 3010829"/>
              <a:gd name="connsiteX744" fmla="*/ 837453 w 5186448"/>
              <a:gd name="connsiteY744" fmla="*/ 780586 h 3010829"/>
              <a:gd name="connsiteX745" fmla="*/ 792848 w 5186448"/>
              <a:gd name="connsiteY745" fmla="*/ 847493 h 3010829"/>
              <a:gd name="connsiteX746" fmla="*/ 781697 w 5186448"/>
              <a:gd name="connsiteY746" fmla="*/ 880947 h 3010829"/>
              <a:gd name="connsiteX747" fmla="*/ 759394 w 5186448"/>
              <a:gd name="connsiteY747" fmla="*/ 936703 h 3010829"/>
              <a:gd name="connsiteX748" fmla="*/ 748243 w 5186448"/>
              <a:gd name="connsiteY748" fmla="*/ 1014761 h 3010829"/>
              <a:gd name="connsiteX749" fmla="*/ 770546 w 5186448"/>
              <a:gd name="connsiteY749" fmla="*/ 1561171 h 3010829"/>
              <a:gd name="connsiteX750" fmla="*/ 815150 w 5186448"/>
              <a:gd name="connsiteY750" fmla="*/ 1672683 h 3010829"/>
              <a:gd name="connsiteX751" fmla="*/ 848604 w 5186448"/>
              <a:gd name="connsiteY751" fmla="*/ 1706137 h 3010829"/>
              <a:gd name="connsiteX752" fmla="*/ 948965 w 5186448"/>
              <a:gd name="connsiteY752" fmla="*/ 1828800 h 3010829"/>
              <a:gd name="connsiteX753" fmla="*/ 1027024 w 5186448"/>
              <a:gd name="connsiteY753" fmla="*/ 1884556 h 3010829"/>
              <a:gd name="connsiteX754" fmla="*/ 1116233 w 5186448"/>
              <a:gd name="connsiteY754" fmla="*/ 1962615 h 3010829"/>
              <a:gd name="connsiteX755" fmla="*/ 1261199 w 5186448"/>
              <a:gd name="connsiteY755" fmla="*/ 2051825 h 3010829"/>
              <a:gd name="connsiteX756" fmla="*/ 1417316 w 5186448"/>
              <a:gd name="connsiteY756" fmla="*/ 2129883 h 3010829"/>
              <a:gd name="connsiteX757" fmla="*/ 1473072 w 5186448"/>
              <a:gd name="connsiteY757" fmla="*/ 2174488 h 3010829"/>
              <a:gd name="connsiteX758" fmla="*/ 1751853 w 5186448"/>
              <a:gd name="connsiteY758" fmla="*/ 2252547 h 3010829"/>
              <a:gd name="connsiteX759" fmla="*/ 1829911 w 5186448"/>
              <a:gd name="connsiteY759" fmla="*/ 2263698 h 3010829"/>
              <a:gd name="connsiteX760" fmla="*/ 2052936 w 5186448"/>
              <a:gd name="connsiteY760" fmla="*/ 2297151 h 3010829"/>
              <a:gd name="connsiteX761" fmla="*/ 2331716 w 5186448"/>
              <a:gd name="connsiteY761" fmla="*/ 2364059 h 3010829"/>
              <a:gd name="connsiteX762" fmla="*/ 2476682 w 5186448"/>
              <a:gd name="connsiteY762" fmla="*/ 2386361 h 3010829"/>
              <a:gd name="connsiteX763" fmla="*/ 2643950 w 5186448"/>
              <a:gd name="connsiteY763" fmla="*/ 2430966 h 3010829"/>
              <a:gd name="connsiteX764" fmla="*/ 2755463 w 5186448"/>
              <a:gd name="connsiteY764" fmla="*/ 2442117 h 3010829"/>
              <a:gd name="connsiteX765" fmla="*/ 2844672 w 5186448"/>
              <a:gd name="connsiteY765" fmla="*/ 2453268 h 3010829"/>
              <a:gd name="connsiteX766" fmla="*/ 2933882 w 5186448"/>
              <a:gd name="connsiteY766" fmla="*/ 2475571 h 3010829"/>
              <a:gd name="connsiteX767" fmla="*/ 2989638 w 5186448"/>
              <a:gd name="connsiteY767" fmla="*/ 2486722 h 3010829"/>
              <a:gd name="connsiteX768" fmla="*/ 3513746 w 5186448"/>
              <a:gd name="connsiteY768" fmla="*/ 2464420 h 3010829"/>
              <a:gd name="connsiteX769" fmla="*/ 3614107 w 5186448"/>
              <a:gd name="connsiteY769" fmla="*/ 2430966 h 3010829"/>
              <a:gd name="connsiteX770" fmla="*/ 3725619 w 5186448"/>
              <a:gd name="connsiteY770" fmla="*/ 2352907 h 3010829"/>
              <a:gd name="connsiteX771" fmla="*/ 3770224 w 5186448"/>
              <a:gd name="connsiteY771" fmla="*/ 2330605 h 3010829"/>
              <a:gd name="connsiteX772" fmla="*/ 3848282 w 5186448"/>
              <a:gd name="connsiteY772" fmla="*/ 2263698 h 3010829"/>
              <a:gd name="connsiteX773" fmla="*/ 3970946 w 5186448"/>
              <a:gd name="connsiteY773" fmla="*/ 2163337 h 3010829"/>
              <a:gd name="connsiteX774" fmla="*/ 4004399 w 5186448"/>
              <a:gd name="connsiteY774" fmla="*/ 2129883 h 3010829"/>
              <a:gd name="connsiteX775" fmla="*/ 4049004 w 5186448"/>
              <a:gd name="connsiteY775" fmla="*/ 2074127 h 3010829"/>
              <a:gd name="connsiteX776" fmla="*/ 4082458 w 5186448"/>
              <a:gd name="connsiteY776" fmla="*/ 2051825 h 3010829"/>
              <a:gd name="connsiteX777" fmla="*/ 4149365 w 5186448"/>
              <a:gd name="connsiteY777" fmla="*/ 1973766 h 3010829"/>
              <a:gd name="connsiteX778" fmla="*/ 4227424 w 5186448"/>
              <a:gd name="connsiteY778" fmla="*/ 1873405 h 3010829"/>
              <a:gd name="connsiteX779" fmla="*/ 4238575 w 5186448"/>
              <a:gd name="connsiteY779" fmla="*/ 1828800 h 3010829"/>
              <a:gd name="connsiteX780" fmla="*/ 4260877 w 5186448"/>
              <a:gd name="connsiteY780" fmla="*/ 1784195 h 3010829"/>
              <a:gd name="connsiteX781" fmla="*/ 4283180 w 5186448"/>
              <a:gd name="connsiteY781" fmla="*/ 1694986 h 3010829"/>
              <a:gd name="connsiteX782" fmla="*/ 4294331 w 5186448"/>
              <a:gd name="connsiteY782" fmla="*/ 1650381 h 3010829"/>
              <a:gd name="connsiteX783" fmla="*/ 4283180 w 5186448"/>
              <a:gd name="connsiteY783" fmla="*/ 1471961 h 3010829"/>
              <a:gd name="connsiteX784" fmla="*/ 4260877 w 5186448"/>
              <a:gd name="connsiteY784" fmla="*/ 1438507 h 3010829"/>
              <a:gd name="connsiteX785" fmla="*/ 4193970 w 5186448"/>
              <a:gd name="connsiteY785" fmla="*/ 1326995 h 3010829"/>
              <a:gd name="connsiteX786" fmla="*/ 4171668 w 5186448"/>
              <a:gd name="connsiteY786" fmla="*/ 1271239 h 3010829"/>
              <a:gd name="connsiteX787" fmla="*/ 4149365 w 5186448"/>
              <a:gd name="connsiteY787" fmla="*/ 1237786 h 3010829"/>
              <a:gd name="connsiteX788" fmla="*/ 4104760 w 5186448"/>
              <a:gd name="connsiteY788" fmla="*/ 1148576 h 3010829"/>
              <a:gd name="connsiteX789" fmla="*/ 4071307 w 5186448"/>
              <a:gd name="connsiteY789" fmla="*/ 1070517 h 3010829"/>
              <a:gd name="connsiteX790" fmla="*/ 4004399 w 5186448"/>
              <a:gd name="connsiteY790" fmla="*/ 981307 h 3010829"/>
              <a:gd name="connsiteX791" fmla="*/ 3993248 w 5186448"/>
              <a:gd name="connsiteY791" fmla="*/ 947854 h 3010829"/>
              <a:gd name="connsiteX792" fmla="*/ 3959794 w 5186448"/>
              <a:gd name="connsiteY792" fmla="*/ 925551 h 3010829"/>
              <a:gd name="connsiteX793" fmla="*/ 3926341 w 5186448"/>
              <a:gd name="connsiteY793" fmla="*/ 892098 h 3010829"/>
              <a:gd name="connsiteX794" fmla="*/ 3892887 w 5186448"/>
              <a:gd name="connsiteY794" fmla="*/ 869795 h 3010829"/>
              <a:gd name="connsiteX795" fmla="*/ 3837131 w 5186448"/>
              <a:gd name="connsiteY795" fmla="*/ 814039 h 3010829"/>
              <a:gd name="connsiteX796" fmla="*/ 3703316 w 5186448"/>
              <a:gd name="connsiteY796" fmla="*/ 747132 h 3010829"/>
              <a:gd name="connsiteX797" fmla="*/ 3647560 w 5186448"/>
              <a:gd name="connsiteY797" fmla="*/ 713678 h 3010829"/>
              <a:gd name="connsiteX798" fmla="*/ 3580653 w 5186448"/>
              <a:gd name="connsiteY798" fmla="*/ 680225 h 3010829"/>
              <a:gd name="connsiteX799" fmla="*/ 3536048 w 5186448"/>
              <a:gd name="connsiteY799" fmla="*/ 646771 h 3010829"/>
              <a:gd name="connsiteX800" fmla="*/ 3469141 w 5186448"/>
              <a:gd name="connsiteY800" fmla="*/ 624468 h 3010829"/>
              <a:gd name="connsiteX801" fmla="*/ 3391082 w 5186448"/>
              <a:gd name="connsiteY801" fmla="*/ 591015 h 3010829"/>
              <a:gd name="connsiteX802" fmla="*/ 3324175 w 5186448"/>
              <a:gd name="connsiteY802" fmla="*/ 557561 h 3010829"/>
              <a:gd name="connsiteX803" fmla="*/ 3190360 w 5186448"/>
              <a:gd name="connsiteY803" fmla="*/ 535259 h 3010829"/>
              <a:gd name="connsiteX804" fmla="*/ 3112302 w 5186448"/>
              <a:gd name="connsiteY804" fmla="*/ 512956 h 3010829"/>
              <a:gd name="connsiteX805" fmla="*/ 3023092 w 5186448"/>
              <a:gd name="connsiteY805" fmla="*/ 501805 h 3010829"/>
              <a:gd name="connsiteX806" fmla="*/ 2967336 w 5186448"/>
              <a:gd name="connsiteY806" fmla="*/ 490654 h 3010829"/>
              <a:gd name="connsiteX807" fmla="*/ 2900428 w 5186448"/>
              <a:gd name="connsiteY807" fmla="*/ 479503 h 3010829"/>
              <a:gd name="connsiteX808" fmla="*/ 2733160 w 5186448"/>
              <a:gd name="connsiteY808" fmla="*/ 446049 h 3010829"/>
              <a:gd name="connsiteX809" fmla="*/ 2510136 w 5186448"/>
              <a:gd name="connsiteY809" fmla="*/ 412595 h 3010829"/>
              <a:gd name="connsiteX810" fmla="*/ 2432077 w 5186448"/>
              <a:gd name="connsiteY810" fmla="*/ 379142 h 3010829"/>
              <a:gd name="connsiteX811" fmla="*/ 2320565 w 5186448"/>
              <a:gd name="connsiteY811" fmla="*/ 367990 h 3010829"/>
              <a:gd name="connsiteX812" fmla="*/ 2231355 w 5186448"/>
              <a:gd name="connsiteY812" fmla="*/ 356839 h 3010829"/>
              <a:gd name="connsiteX813" fmla="*/ 1662643 w 5186448"/>
              <a:gd name="connsiteY813" fmla="*/ 367990 h 3010829"/>
              <a:gd name="connsiteX814" fmla="*/ 1495375 w 5186448"/>
              <a:gd name="connsiteY814" fmla="*/ 412595 h 3010829"/>
              <a:gd name="connsiteX815" fmla="*/ 1350409 w 5186448"/>
              <a:gd name="connsiteY815" fmla="*/ 446049 h 3010829"/>
              <a:gd name="connsiteX816" fmla="*/ 1250048 w 5186448"/>
              <a:gd name="connsiteY816" fmla="*/ 479503 h 3010829"/>
              <a:gd name="connsiteX817" fmla="*/ 1171989 w 5186448"/>
              <a:gd name="connsiteY817" fmla="*/ 501805 h 3010829"/>
              <a:gd name="connsiteX818" fmla="*/ 1060477 w 5186448"/>
              <a:gd name="connsiteY818" fmla="*/ 568712 h 3010829"/>
              <a:gd name="connsiteX819" fmla="*/ 1004721 w 5186448"/>
              <a:gd name="connsiteY819" fmla="*/ 602166 h 3010829"/>
              <a:gd name="connsiteX820" fmla="*/ 926663 w 5186448"/>
              <a:gd name="connsiteY820" fmla="*/ 669073 h 3010829"/>
              <a:gd name="connsiteX821" fmla="*/ 893209 w 5186448"/>
              <a:gd name="connsiteY821" fmla="*/ 713678 h 3010829"/>
              <a:gd name="connsiteX822" fmla="*/ 882058 w 5186448"/>
              <a:gd name="connsiteY822" fmla="*/ 747132 h 3010829"/>
              <a:gd name="connsiteX823" fmla="*/ 859755 w 5186448"/>
              <a:gd name="connsiteY823" fmla="*/ 847493 h 3010829"/>
              <a:gd name="connsiteX824" fmla="*/ 848604 w 5186448"/>
              <a:gd name="connsiteY824" fmla="*/ 925551 h 3010829"/>
              <a:gd name="connsiteX825" fmla="*/ 837453 w 5186448"/>
              <a:gd name="connsiteY825" fmla="*/ 1103971 h 3010829"/>
              <a:gd name="connsiteX826" fmla="*/ 826302 w 5186448"/>
              <a:gd name="connsiteY826" fmla="*/ 1182029 h 3010829"/>
              <a:gd name="connsiteX827" fmla="*/ 859755 w 5186448"/>
              <a:gd name="connsiteY827" fmla="*/ 1527717 h 3010829"/>
              <a:gd name="connsiteX828" fmla="*/ 1015872 w 5186448"/>
              <a:gd name="connsiteY828" fmla="*/ 1839951 h 3010829"/>
              <a:gd name="connsiteX829" fmla="*/ 1116233 w 5186448"/>
              <a:gd name="connsiteY829" fmla="*/ 2007220 h 3010829"/>
              <a:gd name="connsiteX830" fmla="*/ 1294653 w 5186448"/>
              <a:gd name="connsiteY830" fmla="*/ 2174488 h 3010829"/>
              <a:gd name="connsiteX831" fmla="*/ 1350409 w 5186448"/>
              <a:gd name="connsiteY831" fmla="*/ 2207942 h 3010829"/>
              <a:gd name="connsiteX832" fmla="*/ 1417316 w 5186448"/>
              <a:gd name="connsiteY832" fmla="*/ 2230244 h 3010829"/>
              <a:gd name="connsiteX833" fmla="*/ 1573433 w 5186448"/>
              <a:gd name="connsiteY833" fmla="*/ 2330605 h 3010829"/>
              <a:gd name="connsiteX834" fmla="*/ 1629189 w 5186448"/>
              <a:gd name="connsiteY834" fmla="*/ 2364059 h 3010829"/>
              <a:gd name="connsiteX835" fmla="*/ 1696097 w 5186448"/>
              <a:gd name="connsiteY835" fmla="*/ 2386361 h 3010829"/>
              <a:gd name="connsiteX836" fmla="*/ 1885668 w 5186448"/>
              <a:gd name="connsiteY836" fmla="*/ 2464420 h 3010829"/>
              <a:gd name="connsiteX837" fmla="*/ 2030633 w 5186448"/>
              <a:gd name="connsiteY837" fmla="*/ 2509025 h 3010829"/>
              <a:gd name="connsiteX838" fmla="*/ 2108692 w 5186448"/>
              <a:gd name="connsiteY838" fmla="*/ 2531327 h 3010829"/>
              <a:gd name="connsiteX839" fmla="*/ 2220204 w 5186448"/>
              <a:gd name="connsiteY839" fmla="*/ 2553629 h 3010829"/>
              <a:gd name="connsiteX840" fmla="*/ 2331716 w 5186448"/>
              <a:gd name="connsiteY840" fmla="*/ 2564781 h 3010829"/>
              <a:gd name="connsiteX841" fmla="*/ 2510136 w 5186448"/>
              <a:gd name="connsiteY841" fmla="*/ 2609386 h 3010829"/>
              <a:gd name="connsiteX842" fmla="*/ 2588194 w 5186448"/>
              <a:gd name="connsiteY842" fmla="*/ 2620537 h 3010829"/>
              <a:gd name="connsiteX843" fmla="*/ 2677404 w 5186448"/>
              <a:gd name="connsiteY843" fmla="*/ 2642839 h 3010829"/>
              <a:gd name="connsiteX844" fmla="*/ 2755463 w 5186448"/>
              <a:gd name="connsiteY844" fmla="*/ 2653990 h 3010829"/>
              <a:gd name="connsiteX845" fmla="*/ 2800068 w 5186448"/>
              <a:gd name="connsiteY845" fmla="*/ 2665142 h 3010829"/>
              <a:gd name="connsiteX846" fmla="*/ 2866975 w 5186448"/>
              <a:gd name="connsiteY846" fmla="*/ 2676293 h 3010829"/>
              <a:gd name="connsiteX847" fmla="*/ 3045394 w 5186448"/>
              <a:gd name="connsiteY847" fmla="*/ 2665142 h 3010829"/>
              <a:gd name="connsiteX848" fmla="*/ 3078848 w 5186448"/>
              <a:gd name="connsiteY848" fmla="*/ 2631688 h 3010829"/>
              <a:gd name="connsiteX849" fmla="*/ 3190360 w 5186448"/>
              <a:gd name="connsiteY849" fmla="*/ 2553629 h 3010829"/>
              <a:gd name="connsiteX850" fmla="*/ 3324175 w 5186448"/>
              <a:gd name="connsiteY850" fmla="*/ 2442117 h 3010829"/>
              <a:gd name="connsiteX851" fmla="*/ 3446838 w 5186448"/>
              <a:gd name="connsiteY851" fmla="*/ 2330605 h 3010829"/>
              <a:gd name="connsiteX852" fmla="*/ 3480292 w 5186448"/>
              <a:gd name="connsiteY852" fmla="*/ 2274849 h 3010829"/>
              <a:gd name="connsiteX853" fmla="*/ 3513746 w 5186448"/>
              <a:gd name="connsiteY853" fmla="*/ 2241395 h 3010829"/>
              <a:gd name="connsiteX854" fmla="*/ 3558350 w 5186448"/>
              <a:gd name="connsiteY854" fmla="*/ 2152186 h 3010829"/>
              <a:gd name="connsiteX855" fmla="*/ 3625258 w 5186448"/>
              <a:gd name="connsiteY855" fmla="*/ 2029522 h 3010829"/>
              <a:gd name="connsiteX856" fmla="*/ 3636409 w 5186448"/>
              <a:gd name="connsiteY856" fmla="*/ 1996068 h 3010829"/>
              <a:gd name="connsiteX857" fmla="*/ 3658711 w 5186448"/>
              <a:gd name="connsiteY857" fmla="*/ 1918010 h 3010829"/>
              <a:gd name="connsiteX858" fmla="*/ 3692165 w 5186448"/>
              <a:gd name="connsiteY858" fmla="*/ 1851103 h 3010829"/>
              <a:gd name="connsiteX859" fmla="*/ 3725619 w 5186448"/>
              <a:gd name="connsiteY859" fmla="*/ 1750742 h 3010829"/>
              <a:gd name="connsiteX860" fmla="*/ 3747921 w 5186448"/>
              <a:gd name="connsiteY860" fmla="*/ 1683834 h 3010829"/>
              <a:gd name="connsiteX861" fmla="*/ 3759072 w 5186448"/>
              <a:gd name="connsiteY861" fmla="*/ 1594625 h 3010829"/>
              <a:gd name="connsiteX862" fmla="*/ 3792526 w 5186448"/>
              <a:gd name="connsiteY862" fmla="*/ 1471961 h 3010829"/>
              <a:gd name="connsiteX863" fmla="*/ 3803677 w 5186448"/>
              <a:gd name="connsiteY863" fmla="*/ 1427356 h 3010829"/>
              <a:gd name="connsiteX864" fmla="*/ 3792526 w 5186448"/>
              <a:gd name="connsiteY864" fmla="*/ 1304693 h 3010829"/>
              <a:gd name="connsiteX865" fmla="*/ 3714468 w 5186448"/>
              <a:gd name="connsiteY865" fmla="*/ 1226634 h 3010829"/>
              <a:gd name="connsiteX866" fmla="*/ 3602955 w 5186448"/>
              <a:gd name="connsiteY866" fmla="*/ 1092820 h 3010829"/>
              <a:gd name="connsiteX867" fmla="*/ 3368780 w 5186448"/>
              <a:gd name="connsiteY867" fmla="*/ 825190 h 3010829"/>
              <a:gd name="connsiteX868" fmla="*/ 3234965 w 5186448"/>
              <a:gd name="connsiteY868" fmla="*/ 735981 h 3010829"/>
              <a:gd name="connsiteX869" fmla="*/ 3112302 w 5186448"/>
              <a:gd name="connsiteY869" fmla="*/ 680225 h 3010829"/>
              <a:gd name="connsiteX870" fmla="*/ 3067697 w 5186448"/>
              <a:gd name="connsiteY870" fmla="*/ 657922 h 3010829"/>
              <a:gd name="connsiteX871" fmla="*/ 2978487 w 5186448"/>
              <a:gd name="connsiteY871" fmla="*/ 646771 h 3010829"/>
              <a:gd name="connsiteX872" fmla="*/ 2922731 w 5186448"/>
              <a:gd name="connsiteY872" fmla="*/ 624468 h 3010829"/>
              <a:gd name="connsiteX873" fmla="*/ 2722009 w 5186448"/>
              <a:gd name="connsiteY873" fmla="*/ 591015 h 3010829"/>
              <a:gd name="connsiteX874" fmla="*/ 2599346 w 5186448"/>
              <a:gd name="connsiteY874" fmla="*/ 579864 h 3010829"/>
              <a:gd name="connsiteX875" fmla="*/ 2175599 w 5186448"/>
              <a:gd name="connsiteY875" fmla="*/ 524107 h 3010829"/>
              <a:gd name="connsiteX876" fmla="*/ 1818760 w 5186448"/>
              <a:gd name="connsiteY876" fmla="*/ 479503 h 3010829"/>
              <a:gd name="connsiteX877" fmla="*/ 1116233 w 5186448"/>
              <a:gd name="connsiteY877" fmla="*/ 512956 h 3010829"/>
              <a:gd name="connsiteX878" fmla="*/ 1082780 w 5186448"/>
              <a:gd name="connsiteY878" fmla="*/ 535259 h 3010829"/>
              <a:gd name="connsiteX879" fmla="*/ 1027024 w 5186448"/>
              <a:gd name="connsiteY879" fmla="*/ 546410 h 3010829"/>
              <a:gd name="connsiteX880" fmla="*/ 937814 w 5186448"/>
              <a:gd name="connsiteY880" fmla="*/ 579864 h 3010829"/>
              <a:gd name="connsiteX881" fmla="*/ 826302 w 5186448"/>
              <a:gd name="connsiteY881" fmla="*/ 657922 h 3010829"/>
              <a:gd name="connsiteX882" fmla="*/ 770546 w 5186448"/>
              <a:gd name="connsiteY882" fmla="*/ 702527 h 3010829"/>
              <a:gd name="connsiteX883" fmla="*/ 737092 w 5186448"/>
              <a:gd name="connsiteY883" fmla="*/ 724829 h 3010829"/>
              <a:gd name="connsiteX884" fmla="*/ 659033 w 5186448"/>
              <a:gd name="connsiteY884" fmla="*/ 814039 h 3010829"/>
              <a:gd name="connsiteX885" fmla="*/ 636731 w 5186448"/>
              <a:gd name="connsiteY885" fmla="*/ 836342 h 3010829"/>
              <a:gd name="connsiteX886" fmla="*/ 580975 w 5186448"/>
              <a:gd name="connsiteY886" fmla="*/ 914400 h 3010829"/>
              <a:gd name="connsiteX887" fmla="*/ 491765 w 5186448"/>
              <a:gd name="connsiteY887" fmla="*/ 1025912 h 3010829"/>
              <a:gd name="connsiteX888" fmla="*/ 469463 w 5186448"/>
              <a:gd name="connsiteY888" fmla="*/ 1070517 h 3010829"/>
              <a:gd name="connsiteX889" fmla="*/ 447160 w 5186448"/>
              <a:gd name="connsiteY889" fmla="*/ 1103971 h 3010829"/>
              <a:gd name="connsiteX890" fmla="*/ 436009 w 5186448"/>
              <a:gd name="connsiteY890" fmla="*/ 1148576 h 3010829"/>
              <a:gd name="connsiteX891" fmla="*/ 413707 w 5186448"/>
              <a:gd name="connsiteY891" fmla="*/ 1215483 h 3010829"/>
              <a:gd name="connsiteX892" fmla="*/ 436009 w 5186448"/>
              <a:gd name="connsiteY892" fmla="*/ 1706137 h 3010829"/>
              <a:gd name="connsiteX893" fmla="*/ 458311 w 5186448"/>
              <a:gd name="connsiteY893" fmla="*/ 1761893 h 3010829"/>
              <a:gd name="connsiteX894" fmla="*/ 514068 w 5186448"/>
              <a:gd name="connsiteY894" fmla="*/ 1940312 h 3010829"/>
              <a:gd name="connsiteX895" fmla="*/ 536370 w 5186448"/>
              <a:gd name="connsiteY895" fmla="*/ 1962615 h 3010829"/>
              <a:gd name="connsiteX896" fmla="*/ 558672 w 5186448"/>
              <a:gd name="connsiteY896" fmla="*/ 2029522 h 3010829"/>
              <a:gd name="connsiteX897" fmla="*/ 636731 w 5186448"/>
              <a:gd name="connsiteY897" fmla="*/ 2129883 h 3010829"/>
              <a:gd name="connsiteX898" fmla="*/ 681336 w 5186448"/>
              <a:gd name="connsiteY898" fmla="*/ 2185639 h 3010829"/>
              <a:gd name="connsiteX899" fmla="*/ 770546 w 5186448"/>
              <a:gd name="connsiteY899" fmla="*/ 2241395 h 3010829"/>
              <a:gd name="connsiteX900" fmla="*/ 882058 w 5186448"/>
              <a:gd name="connsiteY900" fmla="*/ 2286000 h 3010829"/>
              <a:gd name="connsiteX901" fmla="*/ 982419 w 5186448"/>
              <a:gd name="connsiteY901" fmla="*/ 2319454 h 3010829"/>
              <a:gd name="connsiteX902" fmla="*/ 1082780 w 5186448"/>
              <a:gd name="connsiteY902" fmla="*/ 2330605 h 3010829"/>
              <a:gd name="connsiteX903" fmla="*/ 1339258 w 5186448"/>
              <a:gd name="connsiteY903" fmla="*/ 2397512 h 3010829"/>
              <a:gd name="connsiteX904" fmla="*/ 1539980 w 5186448"/>
              <a:gd name="connsiteY904" fmla="*/ 2453268 h 3010829"/>
              <a:gd name="connsiteX905" fmla="*/ 1763004 w 5186448"/>
              <a:gd name="connsiteY905" fmla="*/ 2475571 h 3010829"/>
              <a:gd name="connsiteX906" fmla="*/ 1997180 w 5186448"/>
              <a:gd name="connsiteY906" fmla="*/ 2509025 h 3010829"/>
              <a:gd name="connsiteX907" fmla="*/ 2108692 w 5186448"/>
              <a:gd name="connsiteY907" fmla="*/ 2531327 h 3010829"/>
              <a:gd name="connsiteX908" fmla="*/ 2744311 w 5186448"/>
              <a:gd name="connsiteY908" fmla="*/ 2509025 h 3010829"/>
              <a:gd name="connsiteX909" fmla="*/ 2967336 w 5186448"/>
              <a:gd name="connsiteY909" fmla="*/ 2430966 h 3010829"/>
              <a:gd name="connsiteX910" fmla="*/ 3045394 w 5186448"/>
              <a:gd name="connsiteY910" fmla="*/ 2408664 h 3010829"/>
              <a:gd name="connsiteX911" fmla="*/ 3089999 w 5186448"/>
              <a:gd name="connsiteY911" fmla="*/ 2386361 h 3010829"/>
              <a:gd name="connsiteX912" fmla="*/ 3179209 w 5186448"/>
              <a:gd name="connsiteY912" fmla="*/ 2352907 h 3010829"/>
              <a:gd name="connsiteX913" fmla="*/ 3246116 w 5186448"/>
              <a:gd name="connsiteY913" fmla="*/ 2319454 h 3010829"/>
              <a:gd name="connsiteX914" fmla="*/ 3301872 w 5186448"/>
              <a:gd name="connsiteY914" fmla="*/ 2297151 h 3010829"/>
              <a:gd name="connsiteX915" fmla="*/ 3357628 w 5186448"/>
              <a:gd name="connsiteY915" fmla="*/ 2252547 h 3010829"/>
              <a:gd name="connsiteX916" fmla="*/ 3469141 w 5186448"/>
              <a:gd name="connsiteY916" fmla="*/ 2196790 h 3010829"/>
              <a:gd name="connsiteX917" fmla="*/ 3580653 w 5186448"/>
              <a:gd name="connsiteY917" fmla="*/ 2085278 h 3010829"/>
              <a:gd name="connsiteX918" fmla="*/ 3625258 w 5186448"/>
              <a:gd name="connsiteY918" fmla="*/ 2051825 h 3010829"/>
              <a:gd name="connsiteX919" fmla="*/ 3725619 w 5186448"/>
              <a:gd name="connsiteY919" fmla="*/ 1929161 h 3010829"/>
              <a:gd name="connsiteX920" fmla="*/ 3770224 w 5186448"/>
              <a:gd name="connsiteY920" fmla="*/ 1873405 h 3010829"/>
              <a:gd name="connsiteX921" fmla="*/ 3803677 w 5186448"/>
              <a:gd name="connsiteY921" fmla="*/ 1817649 h 3010829"/>
              <a:gd name="connsiteX922" fmla="*/ 3837131 w 5186448"/>
              <a:gd name="connsiteY922" fmla="*/ 1784195 h 3010829"/>
              <a:gd name="connsiteX923" fmla="*/ 3926341 w 5186448"/>
              <a:gd name="connsiteY923" fmla="*/ 1628078 h 3010829"/>
              <a:gd name="connsiteX924" fmla="*/ 3970946 w 5186448"/>
              <a:gd name="connsiteY924" fmla="*/ 1572322 h 3010829"/>
              <a:gd name="connsiteX925" fmla="*/ 4004399 w 5186448"/>
              <a:gd name="connsiteY925" fmla="*/ 1505415 h 3010829"/>
              <a:gd name="connsiteX926" fmla="*/ 4071307 w 5186448"/>
              <a:gd name="connsiteY926" fmla="*/ 1393903 h 3010829"/>
              <a:gd name="connsiteX927" fmla="*/ 4093609 w 5186448"/>
              <a:gd name="connsiteY927" fmla="*/ 1304693 h 3010829"/>
              <a:gd name="connsiteX928" fmla="*/ 4104760 w 5186448"/>
              <a:gd name="connsiteY928" fmla="*/ 1260088 h 3010829"/>
              <a:gd name="connsiteX929" fmla="*/ 4060155 w 5186448"/>
              <a:gd name="connsiteY929" fmla="*/ 947854 h 3010829"/>
              <a:gd name="connsiteX930" fmla="*/ 3915189 w 5186448"/>
              <a:gd name="connsiteY930" fmla="*/ 713678 h 3010829"/>
              <a:gd name="connsiteX931" fmla="*/ 3814828 w 5186448"/>
              <a:gd name="connsiteY931" fmla="*/ 602166 h 3010829"/>
              <a:gd name="connsiteX932" fmla="*/ 3781375 w 5186448"/>
              <a:gd name="connsiteY932" fmla="*/ 557561 h 3010829"/>
              <a:gd name="connsiteX933" fmla="*/ 3714468 w 5186448"/>
              <a:gd name="connsiteY933" fmla="*/ 524107 h 3010829"/>
              <a:gd name="connsiteX934" fmla="*/ 3625258 w 5186448"/>
              <a:gd name="connsiteY934" fmla="*/ 457200 h 3010829"/>
              <a:gd name="connsiteX935" fmla="*/ 3513746 w 5186448"/>
              <a:gd name="connsiteY935" fmla="*/ 412595 h 3010829"/>
              <a:gd name="connsiteX936" fmla="*/ 3413385 w 5186448"/>
              <a:gd name="connsiteY936" fmla="*/ 367990 h 3010829"/>
              <a:gd name="connsiteX937" fmla="*/ 3346477 w 5186448"/>
              <a:gd name="connsiteY937" fmla="*/ 345688 h 3010829"/>
              <a:gd name="connsiteX938" fmla="*/ 3279570 w 5186448"/>
              <a:gd name="connsiteY938" fmla="*/ 312234 h 3010829"/>
              <a:gd name="connsiteX939" fmla="*/ 3223814 w 5186448"/>
              <a:gd name="connsiteY939" fmla="*/ 301083 h 3010829"/>
              <a:gd name="connsiteX940" fmla="*/ 3179209 w 5186448"/>
              <a:gd name="connsiteY940" fmla="*/ 289932 h 3010829"/>
              <a:gd name="connsiteX941" fmla="*/ 3067697 w 5186448"/>
              <a:gd name="connsiteY941" fmla="*/ 256478 h 3010829"/>
              <a:gd name="connsiteX942" fmla="*/ 3023092 w 5186448"/>
              <a:gd name="connsiteY942" fmla="*/ 245327 h 3010829"/>
              <a:gd name="connsiteX943" fmla="*/ 2911580 w 5186448"/>
              <a:gd name="connsiteY943" fmla="*/ 234176 h 3010829"/>
              <a:gd name="connsiteX944" fmla="*/ 2722009 w 5186448"/>
              <a:gd name="connsiteY944" fmla="*/ 211873 h 3010829"/>
              <a:gd name="connsiteX945" fmla="*/ 1729550 w 5186448"/>
              <a:gd name="connsiteY945" fmla="*/ 234176 h 3010829"/>
              <a:gd name="connsiteX946" fmla="*/ 1539980 w 5186448"/>
              <a:gd name="connsiteY946" fmla="*/ 301083 h 3010829"/>
              <a:gd name="connsiteX947" fmla="*/ 1250048 w 5186448"/>
              <a:gd name="connsiteY947" fmla="*/ 423747 h 3010829"/>
              <a:gd name="connsiteX948" fmla="*/ 1194292 w 5186448"/>
              <a:gd name="connsiteY948" fmla="*/ 457200 h 3010829"/>
              <a:gd name="connsiteX949" fmla="*/ 1149687 w 5186448"/>
              <a:gd name="connsiteY949" fmla="*/ 468351 h 3010829"/>
              <a:gd name="connsiteX950" fmla="*/ 1105082 w 5186448"/>
              <a:gd name="connsiteY950" fmla="*/ 512956 h 3010829"/>
              <a:gd name="connsiteX951" fmla="*/ 1071628 w 5186448"/>
              <a:gd name="connsiteY951" fmla="*/ 535259 h 3010829"/>
              <a:gd name="connsiteX952" fmla="*/ 1038175 w 5186448"/>
              <a:gd name="connsiteY952" fmla="*/ 591015 h 3010829"/>
              <a:gd name="connsiteX953" fmla="*/ 1004721 w 5186448"/>
              <a:gd name="connsiteY953" fmla="*/ 635620 h 3010829"/>
              <a:gd name="connsiteX954" fmla="*/ 982419 w 5186448"/>
              <a:gd name="connsiteY954" fmla="*/ 680225 h 3010829"/>
              <a:gd name="connsiteX955" fmla="*/ 904360 w 5186448"/>
              <a:gd name="connsiteY955" fmla="*/ 802888 h 3010829"/>
              <a:gd name="connsiteX956" fmla="*/ 893209 w 5186448"/>
              <a:gd name="connsiteY956" fmla="*/ 847493 h 3010829"/>
              <a:gd name="connsiteX957" fmla="*/ 870907 w 5186448"/>
              <a:gd name="connsiteY957" fmla="*/ 880947 h 3010829"/>
              <a:gd name="connsiteX958" fmla="*/ 848604 w 5186448"/>
              <a:gd name="connsiteY958" fmla="*/ 925551 h 3010829"/>
              <a:gd name="connsiteX959" fmla="*/ 815150 w 5186448"/>
              <a:gd name="connsiteY959" fmla="*/ 1025912 h 3010829"/>
              <a:gd name="connsiteX960" fmla="*/ 770546 w 5186448"/>
              <a:gd name="connsiteY960" fmla="*/ 1204332 h 3010829"/>
              <a:gd name="connsiteX961" fmla="*/ 759394 w 5186448"/>
              <a:gd name="connsiteY961" fmla="*/ 1282390 h 3010829"/>
              <a:gd name="connsiteX962" fmla="*/ 770546 w 5186448"/>
              <a:gd name="connsiteY962" fmla="*/ 1728439 h 3010829"/>
              <a:gd name="connsiteX963" fmla="*/ 792848 w 5186448"/>
              <a:gd name="connsiteY963" fmla="*/ 1773044 h 3010829"/>
              <a:gd name="connsiteX964" fmla="*/ 904360 w 5186448"/>
              <a:gd name="connsiteY964" fmla="*/ 1918010 h 3010829"/>
              <a:gd name="connsiteX965" fmla="*/ 982419 w 5186448"/>
              <a:gd name="connsiteY965" fmla="*/ 1996068 h 3010829"/>
              <a:gd name="connsiteX966" fmla="*/ 1149687 w 5186448"/>
              <a:gd name="connsiteY966" fmla="*/ 2107581 h 3010829"/>
              <a:gd name="connsiteX967" fmla="*/ 1439619 w 5186448"/>
              <a:gd name="connsiteY967" fmla="*/ 2274849 h 3010829"/>
              <a:gd name="connsiteX968" fmla="*/ 1506526 w 5186448"/>
              <a:gd name="connsiteY968" fmla="*/ 2297151 h 3010829"/>
              <a:gd name="connsiteX969" fmla="*/ 1595736 w 5186448"/>
              <a:gd name="connsiteY969" fmla="*/ 2341756 h 3010829"/>
              <a:gd name="connsiteX970" fmla="*/ 1696097 w 5186448"/>
              <a:gd name="connsiteY970" fmla="*/ 2364059 h 3010829"/>
              <a:gd name="connsiteX971" fmla="*/ 1907970 w 5186448"/>
              <a:gd name="connsiteY971" fmla="*/ 2397512 h 3010829"/>
              <a:gd name="connsiteX972" fmla="*/ 1974877 w 5186448"/>
              <a:gd name="connsiteY972" fmla="*/ 2419815 h 3010829"/>
              <a:gd name="connsiteX973" fmla="*/ 2833521 w 5186448"/>
              <a:gd name="connsiteY973" fmla="*/ 2386361 h 3010829"/>
              <a:gd name="connsiteX974" fmla="*/ 2900428 w 5186448"/>
              <a:gd name="connsiteY974" fmla="*/ 2352907 h 3010829"/>
              <a:gd name="connsiteX975" fmla="*/ 3101150 w 5186448"/>
              <a:gd name="connsiteY975" fmla="*/ 2219093 h 3010829"/>
              <a:gd name="connsiteX976" fmla="*/ 3223814 w 5186448"/>
              <a:gd name="connsiteY976" fmla="*/ 2096429 h 3010829"/>
              <a:gd name="connsiteX977" fmla="*/ 3279570 w 5186448"/>
              <a:gd name="connsiteY977" fmla="*/ 2062976 h 3010829"/>
              <a:gd name="connsiteX978" fmla="*/ 3368780 w 5186448"/>
              <a:gd name="connsiteY978" fmla="*/ 1973766 h 3010829"/>
              <a:gd name="connsiteX979" fmla="*/ 3457989 w 5186448"/>
              <a:gd name="connsiteY979" fmla="*/ 1906859 h 3010829"/>
              <a:gd name="connsiteX980" fmla="*/ 3491443 w 5186448"/>
              <a:gd name="connsiteY980" fmla="*/ 1873405 h 3010829"/>
              <a:gd name="connsiteX981" fmla="*/ 3614107 w 5186448"/>
              <a:gd name="connsiteY981" fmla="*/ 1773044 h 3010829"/>
              <a:gd name="connsiteX982" fmla="*/ 3647560 w 5186448"/>
              <a:gd name="connsiteY982" fmla="*/ 1728439 h 3010829"/>
              <a:gd name="connsiteX983" fmla="*/ 3703316 w 5186448"/>
              <a:gd name="connsiteY983" fmla="*/ 1672683 h 3010829"/>
              <a:gd name="connsiteX984" fmla="*/ 3770224 w 5186448"/>
              <a:gd name="connsiteY984" fmla="*/ 1583473 h 3010829"/>
              <a:gd name="connsiteX985" fmla="*/ 3814828 w 5186448"/>
              <a:gd name="connsiteY985" fmla="*/ 1494264 h 3010829"/>
              <a:gd name="connsiteX986" fmla="*/ 3837131 w 5186448"/>
              <a:gd name="connsiteY986" fmla="*/ 1427356 h 3010829"/>
              <a:gd name="connsiteX987" fmla="*/ 3859433 w 5186448"/>
              <a:gd name="connsiteY987" fmla="*/ 1349298 h 3010829"/>
              <a:gd name="connsiteX988" fmla="*/ 3837131 w 5186448"/>
              <a:gd name="connsiteY988" fmla="*/ 1126273 h 3010829"/>
              <a:gd name="connsiteX989" fmla="*/ 3803677 w 5186448"/>
              <a:gd name="connsiteY989" fmla="*/ 1070517 h 3010829"/>
              <a:gd name="connsiteX990" fmla="*/ 3647560 w 5186448"/>
              <a:gd name="connsiteY990" fmla="*/ 903249 h 3010829"/>
              <a:gd name="connsiteX991" fmla="*/ 3591804 w 5186448"/>
              <a:gd name="connsiteY991" fmla="*/ 836342 h 3010829"/>
              <a:gd name="connsiteX992" fmla="*/ 3513746 w 5186448"/>
              <a:gd name="connsiteY992" fmla="*/ 758283 h 3010829"/>
              <a:gd name="connsiteX993" fmla="*/ 3413385 w 5186448"/>
              <a:gd name="connsiteY993" fmla="*/ 657922 h 3010829"/>
              <a:gd name="connsiteX994" fmla="*/ 3379931 w 5186448"/>
              <a:gd name="connsiteY994" fmla="*/ 624468 h 3010829"/>
              <a:gd name="connsiteX995" fmla="*/ 3335326 w 5186448"/>
              <a:gd name="connsiteY995" fmla="*/ 602166 h 3010829"/>
              <a:gd name="connsiteX996" fmla="*/ 3279570 w 5186448"/>
              <a:gd name="connsiteY996" fmla="*/ 568712 h 3010829"/>
              <a:gd name="connsiteX997" fmla="*/ 3201511 w 5186448"/>
              <a:gd name="connsiteY997" fmla="*/ 524107 h 3010829"/>
              <a:gd name="connsiteX998" fmla="*/ 3156907 w 5186448"/>
              <a:gd name="connsiteY998" fmla="*/ 512956 h 3010829"/>
              <a:gd name="connsiteX999" fmla="*/ 3045394 w 5186448"/>
              <a:gd name="connsiteY999" fmla="*/ 468351 h 3010829"/>
              <a:gd name="connsiteX1000" fmla="*/ 3011941 w 5186448"/>
              <a:gd name="connsiteY1000" fmla="*/ 457200 h 3010829"/>
              <a:gd name="connsiteX1001" fmla="*/ 2822370 w 5186448"/>
              <a:gd name="connsiteY1001" fmla="*/ 423747 h 3010829"/>
              <a:gd name="connsiteX1002" fmla="*/ 2777765 w 5186448"/>
              <a:gd name="connsiteY1002" fmla="*/ 412595 h 3010829"/>
              <a:gd name="connsiteX1003" fmla="*/ 2666253 w 5186448"/>
              <a:gd name="connsiteY1003" fmla="*/ 401444 h 3010829"/>
              <a:gd name="connsiteX1004" fmla="*/ 2498985 w 5186448"/>
              <a:gd name="connsiteY1004" fmla="*/ 367990 h 3010829"/>
              <a:gd name="connsiteX1005" fmla="*/ 2153297 w 5186448"/>
              <a:gd name="connsiteY1005" fmla="*/ 345688 h 3010829"/>
              <a:gd name="connsiteX1006" fmla="*/ 1551131 w 5186448"/>
              <a:gd name="connsiteY1006" fmla="*/ 367990 h 3010829"/>
              <a:gd name="connsiteX1007" fmla="*/ 1450770 w 5186448"/>
              <a:gd name="connsiteY1007" fmla="*/ 412595 h 3010829"/>
              <a:gd name="connsiteX1008" fmla="*/ 1406165 w 5186448"/>
              <a:gd name="connsiteY1008" fmla="*/ 423747 h 3010829"/>
              <a:gd name="connsiteX1009" fmla="*/ 1205443 w 5186448"/>
              <a:gd name="connsiteY1009" fmla="*/ 501805 h 3010829"/>
              <a:gd name="connsiteX1010" fmla="*/ 1127385 w 5186448"/>
              <a:gd name="connsiteY1010" fmla="*/ 546410 h 3010829"/>
              <a:gd name="connsiteX1011" fmla="*/ 1093931 w 5186448"/>
              <a:gd name="connsiteY1011" fmla="*/ 557561 h 3010829"/>
              <a:gd name="connsiteX1012" fmla="*/ 982419 w 5186448"/>
              <a:gd name="connsiteY1012" fmla="*/ 579864 h 3010829"/>
              <a:gd name="connsiteX1013" fmla="*/ 904360 w 5186448"/>
              <a:gd name="connsiteY1013" fmla="*/ 624468 h 3010829"/>
              <a:gd name="connsiteX1014" fmla="*/ 870907 w 5186448"/>
              <a:gd name="connsiteY1014" fmla="*/ 635620 h 3010829"/>
              <a:gd name="connsiteX1015" fmla="*/ 815150 w 5186448"/>
              <a:gd name="connsiteY1015" fmla="*/ 657922 h 3010829"/>
              <a:gd name="connsiteX1016" fmla="*/ 781697 w 5186448"/>
              <a:gd name="connsiteY1016" fmla="*/ 691376 h 3010829"/>
              <a:gd name="connsiteX1017" fmla="*/ 725941 w 5186448"/>
              <a:gd name="connsiteY1017" fmla="*/ 780586 h 3010829"/>
              <a:gd name="connsiteX1018" fmla="*/ 681336 w 5186448"/>
              <a:gd name="connsiteY1018" fmla="*/ 869795 h 3010829"/>
              <a:gd name="connsiteX1019" fmla="*/ 659033 w 5186448"/>
              <a:gd name="connsiteY1019" fmla="*/ 992459 h 3010829"/>
              <a:gd name="connsiteX1020" fmla="*/ 692487 w 5186448"/>
              <a:gd name="connsiteY1020" fmla="*/ 1594625 h 3010829"/>
              <a:gd name="connsiteX1021" fmla="*/ 714789 w 5186448"/>
              <a:gd name="connsiteY1021" fmla="*/ 1694986 h 3010829"/>
              <a:gd name="connsiteX1022" fmla="*/ 725941 w 5186448"/>
              <a:gd name="connsiteY1022" fmla="*/ 1739590 h 3010829"/>
              <a:gd name="connsiteX1023" fmla="*/ 748243 w 5186448"/>
              <a:gd name="connsiteY1023" fmla="*/ 1784195 h 3010829"/>
              <a:gd name="connsiteX1024" fmla="*/ 781697 w 5186448"/>
              <a:gd name="connsiteY1024" fmla="*/ 1851103 h 3010829"/>
              <a:gd name="connsiteX1025" fmla="*/ 803999 w 5186448"/>
              <a:gd name="connsiteY1025" fmla="*/ 1929161 h 3010829"/>
              <a:gd name="connsiteX1026" fmla="*/ 848604 w 5186448"/>
              <a:gd name="connsiteY1026" fmla="*/ 1973766 h 3010829"/>
              <a:gd name="connsiteX1027" fmla="*/ 882058 w 5186448"/>
              <a:gd name="connsiteY1027" fmla="*/ 2029522 h 3010829"/>
              <a:gd name="connsiteX1028" fmla="*/ 915511 w 5186448"/>
              <a:gd name="connsiteY1028" fmla="*/ 2062976 h 3010829"/>
              <a:gd name="connsiteX1029" fmla="*/ 1004721 w 5186448"/>
              <a:gd name="connsiteY1029" fmla="*/ 2163337 h 3010829"/>
              <a:gd name="connsiteX1030" fmla="*/ 1049326 w 5186448"/>
              <a:gd name="connsiteY1030" fmla="*/ 2196790 h 3010829"/>
              <a:gd name="connsiteX1031" fmla="*/ 1105082 w 5186448"/>
              <a:gd name="connsiteY1031" fmla="*/ 2252547 h 3010829"/>
              <a:gd name="connsiteX1032" fmla="*/ 1171989 w 5186448"/>
              <a:gd name="connsiteY1032" fmla="*/ 2286000 h 3010829"/>
              <a:gd name="connsiteX1033" fmla="*/ 1238897 w 5186448"/>
              <a:gd name="connsiteY1033" fmla="*/ 2341756 h 3010829"/>
              <a:gd name="connsiteX1034" fmla="*/ 1305804 w 5186448"/>
              <a:gd name="connsiteY1034" fmla="*/ 2375210 h 3010829"/>
              <a:gd name="connsiteX1035" fmla="*/ 1461921 w 5186448"/>
              <a:gd name="connsiteY1035" fmla="*/ 2486722 h 3010829"/>
              <a:gd name="connsiteX1036" fmla="*/ 1539980 w 5186448"/>
              <a:gd name="connsiteY1036" fmla="*/ 2520176 h 3010829"/>
              <a:gd name="connsiteX1037" fmla="*/ 1718399 w 5186448"/>
              <a:gd name="connsiteY1037" fmla="*/ 2609386 h 3010829"/>
              <a:gd name="connsiteX1038" fmla="*/ 1796458 w 5186448"/>
              <a:gd name="connsiteY1038" fmla="*/ 2631688 h 3010829"/>
              <a:gd name="connsiteX1039" fmla="*/ 2008331 w 5186448"/>
              <a:gd name="connsiteY1039" fmla="*/ 2676293 h 3010829"/>
              <a:gd name="connsiteX1040" fmla="*/ 2231355 w 5186448"/>
              <a:gd name="connsiteY1040" fmla="*/ 2720898 h 3010829"/>
              <a:gd name="connsiteX1041" fmla="*/ 2978487 w 5186448"/>
              <a:gd name="connsiteY1041" fmla="*/ 2687444 h 3010829"/>
              <a:gd name="connsiteX1042" fmla="*/ 3056546 w 5186448"/>
              <a:gd name="connsiteY1042" fmla="*/ 2665142 h 3010829"/>
              <a:gd name="connsiteX1043" fmla="*/ 3145755 w 5186448"/>
              <a:gd name="connsiteY1043" fmla="*/ 2620537 h 3010829"/>
              <a:gd name="connsiteX1044" fmla="*/ 3279570 w 5186448"/>
              <a:gd name="connsiteY1044" fmla="*/ 2542478 h 3010829"/>
              <a:gd name="connsiteX1045" fmla="*/ 3313024 w 5186448"/>
              <a:gd name="connsiteY1045" fmla="*/ 2509025 h 3010829"/>
              <a:gd name="connsiteX1046" fmla="*/ 3368780 w 5186448"/>
              <a:gd name="connsiteY1046" fmla="*/ 2475571 h 3010829"/>
              <a:gd name="connsiteX1047" fmla="*/ 3446838 w 5186448"/>
              <a:gd name="connsiteY1047" fmla="*/ 2397512 h 3010829"/>
              <a:gd name="connsiteX1048" fmla="*/ 3469141 w 5186448"/>
              <a:gd name="connsiteY1048" fmla="*/ 2375210 h 3010829"/>
              <a:gd name="connsiteX1049" fmla="*/ 3502594 w 5186448"/>
              <a:gd name="connsiteY1049" fmla="*/ 2341756 h 3010829"/>
              <a:gd name="connsiteX1050" fmla="*/ 3536048 w 5186448"/>
              <a:gd name="connsiteY1050" fmla="*/ 2286000 h 3010829"/>
              <a:gd name="connsiteX1051" fmla="*/ 3580653 w 5186448"/>
              <a:gd name="connsiteY1051" fmla="*/ 2196790 h 3010829"/>
              <a:gd name="connsiteX1052" fmla="*/ 3591804 w 5186448"/>
              <a:gd name="connsiteY1052" fmla="*/ 2129883 h 3010829"/>
              <a:gd name="connsiteX1053" fmla="*/ 3602955 w 5186448"/>
              <a:gd name="connsiteY1053" fmla="*/ 2051825 h 3010829"/>
              <a:gd name="connsiteX1054" fmla="*/ 3625258 w 5186448"/>
              <a:gd name="connsiteY1054" fmla="*/ 1962615 h 3010829"/>
              <a:gd name="connsiteX1055" fmla="*/ 3625258 w 5186448"/>
              <a:gd name="connsiteY1055" fmla="*/ 1204332 h 3010829"/>
              <a:gd name="connsiteX1056" fmla="*/ 3614107 w 5186448"/>
              <a:gd name="connsiteY1056" fmla="*/ 1159727 h 3010829"/>
              <a:gd name="connsiteX1057" fmla="*/ 3569502 w 5186448"/>
              <a:gd name="connsiteY1057" fmla="*/ 1037064 h 3010829"/>
              <a:gd name="connsiteX1058" fmla="*/ 3524897 w 5186448"/>
              <a:gd name="connsiteY1058" fmla="*/ 947854 h 3010829"/>
              <a:gd name="connsiteX1059" fmla="*/ 3513746 w 5186448"/>
              <a:gd name="connsiteY1059" fmla="*/ 914400 h 3010829"/>
              <a:gd name="connsiteX1060" fmla="*/ 3457989 w 5186448"/>
              <a:gd name="connsiteY1060" fmla="*/ 825190 h 3010829"/>
              <a:gd name="connsiteX1061" fmla="*/ 3424536 w 5186448"/>
              <a:gd name="connsiteY1061" fmla="*/ 780586 h 3010829"/>
              <a:gd name="connsiteX1062" fmla="*/ 3368780 w 5186448"/>
              <a:gd name="connsiteY1062" fmla="*/ 724829 h 3010829"/>
              <a:gd name="connsiteX1063" fmla="*/ 3335326 w 5186448"/>
              <a:gd name="connsiteY1063" fmla="*/ 680225 h 3010829"/>
              <a:gd name="connsiteX1064" fmla="*/ 3179209 w 5186448"/>
              <a:gd name="connsiteY1064" fmla="*/ 546410 h 3010829"/>
              <a:gd name="connsiteX1065" fmla="*/ 2956185 w 5186448"/>
              <a:gd name="connsiteY1065" fmla="*/ 423747 h 3010829"/>
              <a:gd name="connsiteX1066" fmla="*/ 2844672 w 5186448"/>
              <a:gd name="connsiteY1066" fmla="*/ 367990 h 3010829"/>
              <a:gd name="connsiteX1067" fmla="*/ 2733160 w 5186448"/>
              <a:gd name="connsiteY1067" fmla="*/ 345688 h 3010829"/>
              <a:gd name="connsiteX1068" fmla="*/ 2655102 w 5186448"/>
              <a:gd name="connsiteY1068" fmla="*/ 334537 h 3010829"/>
              <a:gd name="connsiteX1069" fmla="*/ 2588194 w 5186448"/>
              <a:gd name="connsiteY1069" fmla="*/ 323386 h 3010829"/>
              <a:gd name="connsiteX1070" fmla="*/ 2209053 w 5186448"/>
              <a:gd name="connsiteY1070" fmla="*/ 312234 h 3010829"/>
              <a:gd name="connsiteX1071" fmla="*/ 1584585 w 5186448"/>
              <a:gd name="connsiteY1071" fmla="*/ 323386 h 3010829"/>
              <a:gd name="connsiteX1072" fmla="*/ 1450770 w 5186448"/>
              <a:gd name="connsiteY1072" fmla="*/ 379142 h 3010829"/>
              <a:gd name="connsiteX1073" fmla="*/ 1316955 w 5186448"/>
              <a:gd name="connsiteY1073" fmla="*/ 423747 h 3010829"/>
              <a:gd name="connsiteX1074" fmla="*/ 1272350 w 5186448"/>
              <a:gd name="connsiteY1074" fmla="*/ 446049 h 3010829"/>
              <a:gd name="connsiteX1075" fmla="*/ 1205443 w 5186448"/>
              <a:gd name="connsiteY1075" fmla="*/ 468351 h 3010829"/>
              <a:gd name="connsiteX1076" fmla="*/ 1093931 w 5186448"/>
              <a:gd name="connsiteY1076" fmla="*/ 524107 h 3010829"/>
              <a:gd name="connsiteX1077" fmla="*/ 1049326 w 5186448"/>
              <a:gd name="connsiteY1077" fmla="*/ 546410 h 3010829"/>
              <a:gd name="connsiteX1078" fmla="*/ 915511 w 5186448"/>
              <a:gd name="connsiteY1078" fmla="*/ 591015 h 3010829"/>
              <a:gd name="connsiteX1079" fmla="*/ 837453 w 5186448"/>
              <a:gd name="connsiteY1079" fmla="*/ 646771 h 3010829"/>
              <a:gd name="connsiteX1080" fmla="*/ 770546 w 5186448"/>
              <a:gd name="connsiteY1080" fmla="*/ 669073 h 3010829"/>
              <a:gd name="connsiteX1081" fmla="*/ 703638 w 5186448"/>
              <a:gd name="connsiteY1081" fmla="*/ 713678 h 3010829"/>
              <a:gd name="connsiteX1082" fmla="*/ 569824 w 5186448"/>
              <a:gd name="connsiteY1082" fmla="*/ 791737 h 3010829"/>
              <a:gd name="connsiteX1083" fmla="*/ 525219 w 5186448"/>
              <a:gd name="connsiteY1083" fmla="*/ 836342 h 3010829"/>
              <a:gd name="connsiteX1084" fmla="*/ 536370 w 5186448"/>
              <a:gd name="connsiteY1084" fmla="*/ 1115122 h 3010829"/>
              <a:gd name="connsiteX1085" fmla="*/ 547521 w 5186448"/>
              <a:gd name="connsiteY1085" fmla="*/ 1170878 h 3010829"/>
              <a:gd name="connsiteX1086" fmla="*/ 647882 w 5186448"/>
              <a:gd name="connsiteY1086" fmla="*/ 1393903 h 3010829"/>
              <a:gd name="connsiteX1087" fmla="*/ 681336 w 5186448"/>
              <a:gd name="connsiteY1087" fmla="*/ 1438507 h 3010829"/>
              <a:gd name="connsiteX1088" fmla="*/ 725941 w 5186448"/>
              <a:gd name="connsiteY1088" fmla="*/ 1505415 h 3010829"/>
              <a:gd name="connsiteX1089" fmla="*/ 770546 w 5186448"/>
              <a:gd name="connsiteY1089" fmla="*/ 1538868 h 3010829"/>
              <a:gd name="connsiteX1090" fmla="*/ 859755 w 5186448"/>
              <a:gd name="connsiteY1090" fmla="*/ 1616927 h 3010829"/>
              <a:gd name="connsiteX1091" fmla="*/ 960116 w 5186448"/>
              <a:gd name="connsiteY1091" fmla="*/ 1694986 h 3010829"/>
              <a:gd name="connsiteX1092" fmla="*/ 1049326 w 5186448"/>
              <a:gd name="connsiteY1092" fmla="*/ 1773044 h 3010829"/>
              <a:gd name="connsiteX1093" fmla="*/ 1093931 w 5186448"/>
              <a:gd name="connsiteY1093" fmla="*/ 1784195 h 3010829"/>
              <a:gd name="connsiteX1094" fmla="*/ 1116233 w 5186448"/>
              <a:gd name="connsiteY1094" fmla="*/ 1806498 h 3010829"/>
              <a:gd name="connsiteX1095" fmla="*/ 1294653 w 5186448"/>
              <a:gd name="connsiteY1095" fmla="*/ 1884556 h 3010829"/>
              <a:gd name="connsiteX1096" fmla="*/ 1450770 w 5186448"/>
              <a:gd name="connsiteY1096" fmla="*/ 1940312 h 3010829"/>
              <a:gd name="connsiteX1097" fmla="*/ 1528828 w 5186448"/>
              <a:gd name="connsiteY1097" fmla="*/ 1984917 h 3010829"/>
              <a:gd name="connsiteX1098" fmla="*/ 1640341 w 5186448"/>
              <a:gd name="connsiteY1098" fmla="*/ 2018371 h 3010829"/>
              <a:gd name="connsiteX1099" fmla="*/ 1974877 w 5186448"/>
              <a:gd name="connsiteY1099" fmla="*/ 2141034 h 3010829"/>
              <a:gd name="connsiteX1100" fmla="*/ 2209053 w 5186448"/>
              <a:gd name="connsiteY1100" fmla="*/ 2196790 h 3010829"/>
              <a:gd name="connsiteX1101" fmla="*/ 2342868 w 5186448"/>
              <a:gd name="connsiteY1101" fmla="*/ 2219093 h 3010829"/>
              <a:gd name="connsiteX1102" fmla="*/ 2911580 w 5186448"/>
              <a:gd name="connsiteY1102" fmla="*/ 2196790 h 3010829"/>
              <a:gd name="connsiteX1103" fmla="*/ 2989638 w 5186448"/>
              <a:gd name="connsiteY1103" fmla="*/ 2163337 h 3010829"/>
              <a:gd name="connsiteX1104" fmla="*/ 3101150 w 5186448"/>
              <a:gd name="connsiteY1104" fmla="*/ 2129883 h 3010829"/>
              <a:gd name="connsiteX1105" fmla="*/ 3190360 w 5186448"/>
              <a:gd name="connsiteY1105" fmla="*/ 2096429 h 3010829"/>
              <a:gd name="connsiteX1106" fmla="*/ 3234965 w 5186448"/>
              <a:gd name="connsiteY1106" fmla="*/ 2085278 h 3010829"/>
              <a:gd name="connsiteX1107" fmla="*/ 3313024 w 5186448"/>
              <a:gd name="connsiteY1107" fmla="*/ 2051825 h 3010829"/>
              <a:gd name="connsiteX1108" fmla="*/ 3379931 w 5186448"/>
              <a:gd name="connsiteY1108" fmla="*/ 2029522 h 3010829"/>
              <a:gd name="connsiteX1109" fmla="*/ 3446838 w 5186448"/>
              <a:gd name="connsiteY1109" fmla="*/ 1996068 h 3010829"/>
              <a:gd name="connsiteX1110" fmla="*/ 3480292 w 5186448"/>
              <a:gd name="connsiteY1110" fmla="*/ 1984917 h 3010829"/>
              <a:gd name="connsiteX1111" fmla="*/ 3658711 w 5186448"/>
              <a:gd name="connsiteY1111" fmla="*/ 1906859 h 3010829"/>
              <a:gd name="connsiteX1112" fmla="*/ 3681014 w 5186448"/>
              <a:gd name="connsiteY1112" fmla="*/ 1884556 h 3010829"/>
              <a:gd name="connsiteX1113" fmla="*/ 3792526 w 5186448"/>
              <a:gd name="connsiteY1113" fmla="*/ 1828800 h 3010829"/>
              <a:gd name="connsiteX1114" fmla="*/ 3904038 w 5186448"/>
              <a:gd name="connsiteY1114" fmla="*/ 1761893 h 3010829"/>
              <a:gd name="connsiteX1115" fmla="*/ 3993248 w 5186448"/>
              <a:gd name="connsiteY1115" fmla="*/ 1694986 h 3010829"/>
              <a:gd name="connsiteX1116" fmla="*/ 4049004 w 5186448"/>
              <a:gd name="connsiteY1116" fmla="*/ 1639229 h 3010829"/>
              <a:gd name="connsiteX1117" fmla="*/ 4104760 w 5186448"/>
              <a:gd name="connsiteY1117" fmla="*/ 1594625 h 3010829"/>
              <a:gd name="connsiteX1118" fmla="*/ 4115911 w 5186448"/>
              <a:gd name="connsiteY1118" fmla="*/ 1561171 h 3010829"/>
              <a:gd name="connsiteX1119" fmla="*/ 4138214 w 5186448"/>
              <a:gd name="connsiteY1119" fmla="*/ 1538868 h 3010829"/>
              <a:gd name="connsiteX1120" fmla="*/ 4193970 w 5186448"/>
              <a:gd name="connsiteY1120" fmla="*/ 1471961 h 3010829"/>
              <a:gd name="connsiteX1121" fmla="*/ 4193970 w 5186448"/>
              <a:gd name="connsiteY1121" fmla="*/ 1170878 h 3010829"/>
              <a:gd name="connsiteX1122" fmla="*/ 4149365 w 5186448"/>
              <a:gd name="connsiteY1122" fmla="*/ 1126273 h 3010829"/>
              <a:gd name="connsiteX1123" fmla="*/ 3982097 w 5186448"/>
              <a:gd name="connsiteY1123" fmla="*/ 970156 h 3010829"/>
              <a:gd name="connsiteX1124" fmla="*/ 3915189 w 5186448"/>
              <a:gd name="connsiteY1124" fmla="*/ 925551 h 3010829"/>
              <a:gd name="connsiteX1125" fmla="*/ 3848282 w 5186448"/>
              <a:gd name="connsiteY1125" fmla="*/ 869795 h 3010829"/>
              <a:gd name="connsiteX1126" fmla="*/ 3781375 w 5186448"/>
              <a:gd name="connsiteY1126" fmla="*/ 836342 h 3010829"/>
              <a:gd name="connsiteX1127" fmla="*/ 3703316 w 5186448"/>
              <a:gd name="connsiteY1127" fmla="*/ 791737 h 3010829"/>
              <a:gd name="connsiteX1128" fmla="*/ 3625258 w 5186448"/>
              <a:gd name="connsiteY1128" fmla="*/ 735981 h 3010829"/>
              <a:gd name="connsiteX1129" fmla="*/ 3547199 w 5186448"/>
              <a:gd name="connsiteY1129" fmla="*/ 691376 h 3010829"/>
              <a:gd name="connsiteX1130" fmla="*/ 3469141 w 5186448"/>
              <a:gd name="connsiteY1130" fmla="*/ 635620 h 3010829"/>
              <a:gd name="connsiteX1131" fmla="*/ 3391082 w 5186448"/>
              <a:gd name="connsiteY1131" fmla="*/ 591015 h 3010829"/>
              <a:gd name="connsiteX1132" fmla="*/ 3156907 w 5186448"/>
              <a:gd name="connsiteY1132" fmla="*/ 434898 h 3010829"/>
              <a:gd name="connsiteX1133" fmla="*/ 3112302 w 5186448"/>
              <a:gd name="connsiteY1133" fmla="*/ 423747 h 3010829"/>
              <a:gd name="connsiteX1134" fmla="*/ 2989638 w 5186448"/>
              <a:gd name="connsiteY1134" fmla="*/ 367990 h 3010829"/>
              <a:gd name="connsiteX1135" fmla="*/ 2922731 w 5186448"/>
              <a:gd name="connsiteY1135" fmla="*/ 334537 h 3010829"/>
              <a:gd name="connsiteX1136" fmla="*/ 2866975 w 5186448"/>
              <a:gd name="connsiteY1136" fmla="*/ 323386 h 3010829"/>
              <a:gd name="connsiteX1137" fmla="*/ 2677404 w 5186448"/>
              <a:gd name="connsiteY1137" fmla="*/ 301083 h 3010829"/>
              <a:gd name="connsiteX1138" fmla="*/ 1829911 w 5186448"/>
              <a:gd name="connsiteY1138" fmla="*/ 323386 h 3010829"/>
              <a:gd name="connsiteX1139" fmla="*/ 1684946 w 5186448"/>
              <a:gd name="connsiteY1139" fmla="*/ 423747 h 3010829"/>
              <a:gd name="connsiteX1140" fmla="*/ 1528828 w 5186448"/>
              <a:gd name="connsiteY1140" fmla="*/ 524107 h 3010829"/>
              <a:gd name="connsiteX1141" fmla="*/ 1450770 w 5186448"/>
              <a:gd name="connsiteY1141" fmla="*/ 579864 h 3010829"/>
              <a:gd name="connsiteX1142" fmla="*/ 1406165 w 5186448"/>
              <a:gd name="connsiteY1142" fmla="*/ 602166 h 3010829"/>
              <a:gd name="connsiteX1143" fmla="*/ 1350409 w 5186448"/>
              <a:gd name="connsiteY1143" fmla="*/ 635620 h 3010829"/>
              <a:gd name="connsiteX1144" fmla="*/ 1305804 w 5186448"/>
              <a:gd name="connsiteY1144" fmla="*/ 657922 h 3010829"/>
              <a:gd name="connsiteX1145" fmla="*/ 1238897 w 5186448"/>
              <a:gd name="connsiteY1145" fmla="*/ 702527 h 3010829"/>
              <a:gd name="connsiteX1146" fmla="*/ 1127385 w 5186448"/>
              <a:gd name="connsiteY1146" fmla="*/ 758283 h 3010829"/>
              <a:gd name="connsiteX1147" fmla="*/ 1093931 w 5186448"/>
              <a:gd name="connsiteY1147" fmla="*/ 769434 h 3010829"/>
              <a:gd name="connsiteX1148" fmla="*/ 960116 w 5186448"/>
              <a:gd name="connsiteY1148" fmla="*/ 847493 h 3010829"/>
              <a:gd name="connsiteX1149" fmla="*/ 893209 w 5186448"/>
              <a:gd name="connsiteY1149" fmla="*/ 914400 h 3010829"/>
              <a:gd name="connsiteX1150" fmla="*/ 882058 w 5186448"/>
              <a:gd name="connsiteY1150" fmla="*/ 947854 h 3010829"/>
              <a:gd name="connsiteX1151" fmla="*/ 792848 w 5186448"/>
              <a:gd name="connsiteY1151" fmla="*/ 1059366 h 3010829"/>
              <a:gd name="connsiteX1152" fmla="*/ 748243 w 5186448"/>
              <a:gd name="connsiteY1152" fmla="*/ 1159727 h 3010829"/>
              <a:gd name="connsiteX1153" fmla="*/ 703638 w 5186448"/>
              <a:gd name="connsiteY1153" fmla="*/ 1248937 h 3010829"/>
              <a:gd name="connsiteX1154" fmla="*/ 714789 w 5186448"/>
              <a:gd name="connsiteY1154" fmla="*/ 1683834 h 3010829"/>
              <a:gd name="connsiteX1155" fmla="*/ 725941 w 5186448"/>
              <a:gd name="connsiteY1155" fmla="*/ 1728439 h 3010829"/>
              <a:gd name="connsiteX1156" fmla="*/ 748243 w 5186448"/>
              <a:gd name="connsiteY1156" fmla="*/ 1784195 h 3010829"/>
              <a:gd name="connsiteX1157" fmla="*/ 759394 w 5186448"/>
              <a:gd name="connsiteY1157" fmla="*/ 1817649 h 3010829"/>
              <a:gd name="connsiteX1158" fmla="*/ 803999 w 5186448"/>
              <a:gd name="connsiteY1158" fmla="*/ 1873405 h 3010829"/>
              <a:gd name="connsiteX1159" fmla="*/ 971268 w 5186448"/>
              <a:gd name="connsiteY1159" fmla="*/ 2018371 h 3010829"/>
              <a:gd name="connsiteX1160" fmla="*/ 1149687 w 5186448"/>
              <a:gd name="connsiteY1160" fmla="*/ 2118732 h 3010829"/>
              <a:gd name="connsiteX1161" fmla="*/ 1238897 w 5186448"/>
              <a:gd name="connsiteY1161" fmla="*/ 2152186 h 3010829"/>
              <a:gd name="connsiteX1162" fmla="*/ 1316955 w 5186448"/>
              <a:gd name="connsiteY1162" fmla="*/ 2174488 h 3010829"/>
              <a:gd name="connsiteX1163" fmla="*/ 1595736 w 5186448"/>
              <a:gd name="connsiteY1163" fmla="*/ 2252547 h 3010829"/>
              <a:gd name="connsiteX1164" fmla="*/ 1852214 w 5186448"/>
              <a:gd name="connsiteY1164" fmla="*/ 2308303 h 3010829"/>
              <a:gd name="connsiteX1165" fmla="*/ 1896819 w 5186448"/>
              <a:gd name="connsiteY1165" fmla="*/ 2319454 h 3010829"/>
              <a:gd name="connsiteX1166" fmla="*/ 1986028 w 5186448"/>
              <a:gd name="connsiteY1166" fmla="*/ 2330605 h 3010829"/>
              <a:gd name="connsiteX1167" fmla="*/ 2064087 w 5186448"/>
              <a:gd name="connsiteY1167" fmla="*/ 2341756 h 3010829"/>
              <a:gd name="connsiteX1168" fmla="*/ 2621648 w 5186448"/>
              <a:gd name="connsiteY1168" fmla="*/ 2330605 h 3010829"/>
              <a:gd name="connsiteX1169" fmla="*/ 2710858 w 5186448"/>
              <a:gd name="connsiteY1169" fmla="*/ 2297151 h 3010829"/>
              <a:gd name="connsiteX1170" fmla="*/ 2833521 w 5186448"/>
              <a:gd name="connsiteY1170" fmla="*/ 2274849 h 3010829"/>
              <a:gd name="connsiteX1171" fmla="*/ 2922731 w 5186448"/>
              <a:gd name="connsiteY1171" fmla="*/ 2263698 h 3010829"/>
              <a:gd name="connsiteX1172" fmla="*/ 2978487 w 5186448"/>
              <a:gd name="connsiteY1172" fmla="*/ 2252547 h 3010829"/>
              <a:gd name="connsiteX1173" fmla="*/ 3134604 w 5186448"/>
              <a:gd name="connsiteY1173" fmla="*/ 2241395 h 3010829"/>
              <a:gd name="connsiteX1174" fmla="*/ 3324175 w 5186448"/>
              <a:gd name="connsiteY1174" fmla="*/ 2219093 h 3010829"/>
              <a:gd name="connsiteX1175" fmla="*/ 3547199 w 5186448"/>
              <a:gd name="connsiteY1175" fmla="*/ 2129883 h 3010829"/>
              <a:gd name="connsiteX1176" fmla="*/ 3625258 w 5186448"/>
              <a:gd name="connsiteY1176" fmla="*/ 2074127 h 3010829"/>
              <a:gd name="connsiteX1177" fmla="*/ 3681014 w 5186448"/>
              <a:gd name="connsiteY1177" fmla="*/ 2018371 h 3010829"/>
              <a:gd name="connsiteX1178" fmla="*/ 3714468 w 5186448"/>
              <a:gd name="connsiteY1178" fmla="*/ 1984917 h 3010829"/>
              <a:gd name="connsiteX1179" fmla="*/ 3759072 w 5186448"/>
              <a:gd name="connsiteY1179" fmla="*/ 1929161 h 3010829"/>
              <a:gd name="connsiteX1180" fmla="*/ 3770224 w 5186448"/>
              <a:gd name="connsiteY1180" fmla="*/ 1884556 h 3010829"/>
              <a:gd name="connsiteX1181" fmla="*/ 3792526 w 5186448"/>
              <a:gd name="connsiteY1181" fmla="*/ 1728439 h 3010829"/>
              <a:gd name="connsiteX1182" fmla="*/ 3759072 w 5186448"/>
              <a:gd name="connsiteY1182" fmla="*/ 1304693 h 3010829"/>
              <a:gd name="connsiteX1183" fmla="*/ 3736770 w 5186448"/>
              <a:gd name="connsiteY1183" fmla="*/ 1260088 h 3010829"/>
              <a:gd name="connsiteX1184" fmla="*/ 3725619 w 5186448"/>
              <a:gd name="connsiteY1184" fmla="*/ 1215483 h 3010829"/>
              <a:gd name="connsiteX1185" fmla="*/ 3625258 w 5186448"/>
              <a:gd name="connsiteY1185" fmla="*/ 1037064 h 3010829"/>
              <a:gd name="connsiteX1186" fmla="*/ 3602955 w 5186448"/>
              <a:gd name="connsiteY1186" fmla="*/ 992459 h 3010829"/>
              <a:gd name="connsiteX1187" fmla="*/ 3569502 w 5186448"/>
              <a:gd name="connsiteY1187" fmla="*/ 959005 h 3010829"/>
              <a:gd name="connsiteX1188" fmla="*/ 3536048 w 5186448"/>
              <a:gd name="connsiteY1188" fmla="*/ 914400 h 3010829"/>
              <a:gd name="connsiteX1189" fmla="*/ 3502594 w 5186448"/>
              <a:gd name="connsiteY1189" fmla="*/ 858644 h 3010829"/>
              <a:gd name="connsiteX1190" fmla="*/ 3424536 w 5186448"/>
              <a:gd name="connsiteY1190" fmla="*/ 780586 h 3010829"/>
              <a:gd name="connsiteX1191" fmla="*/ 3391082 w 5186448"/>
              <a:gd name="connsiteY1191" fmla="*/ 747132 h 3010829"/>
              <a:gd name="connsiteX1192" fmla="*/ 3335326 w 5186448"/>
              <a:gd name="connsiteY1192" fmla="*/ 680225 h 3010829"/>
              <a:gd name="connsiteX1193" fmla="*/ 3279570 w 5186448"/>
              <a:gd name="connsiteY1193" fmla="*/ 646771 h 3010829"/>
              <a:gd name="connsiteX1194" fmla="*/ 3190360 w 5186448"/>
              <a:gd name="connsiteY1194" fmla="*/ 579864 h 3010829"/>
              <a:gd name="connsiteX1195" fmla="*/ 3112302 w 5186448"/>
              <a:gd name="connsiteY1195" fmla="*/ 557561 h 3010829"/>
              <a:gd name="connsiteX1196" fmla="*/ 2788916 w 5186448"/>
              <a:gd name="connsiteY1196" fmla="*/ 479503 h 3010829"/>
              <a:gd name="connsiteX1197" fmla="*/ 2432077 w 5186448"/>
              <a:gd name="connsiteY1197" fmla="*/ 457200 h 3010829"/>
              <a:gd name="connsiteX1198" fmla="*/ 2264809 w 5186448"/>
              <a:gd name="connsiteY1198" fmla="*/ 434898 h 3010829"/>
              <a:gd name="connsiteX1199" fmla="*/ 1428468 w 5186448"/>
              <a:gd name="connsiteY1199" fmla="*/ 457200 h 3010829"/>
              <a:gd name="connsiteX1200" fmla="*/ 1339258 w 5186448"/>
              <a:gd name="connsiteY1200" fmla="*/ 468351 h 3010829"/>
              <a:gd name="connsiteX1201" fmla="*/ 1116233 w 5186448"/>
              <a:gd name="connsiteY1201" fmla="*/ 524107 h 3010829"/>
              <a:gd name="connsiteX1202" fmla="*/ 971268 w 5186448"/>
              <a:gd name="connsiteY1202" fmla="*/ 568712 h 3010829"/>
              <a:gd name="connsiteX1203" fmla="*/ 904360 w 5186448"/>
              <a:gd name="connsiteY1203" fmla="*/ 591015 h 3010829"/>
              <a:gd name="connsiteX1204" fmla="*/ 848604 w 5186448"/>
              <a:gd name="connsiteY1204" fmla="*/ 602166 h 3010829"/>
              <a:gd name="connsiteX1205" fmla="*/ 670185 w 5186448"/>
              <a:gd name="connsiteY1205" fmla="*/ 669073 h 3010829"/>
              <a:gd name="connsiteX1206" fmla="*/ 558672 w 5186448"/>
              <a:gd name="connsiteY1206" fmla="*/ 702527 h 3010829"/>
              <a:gd name="connsiteX1207" fmla="*/ 491765 w 5186448"/>
              <a:gd name="connsiteY1207" fmla="*/ 747132 h 3010829"/>
              <a:gd name="connsiteX1208" fmla="*/ 458311 w 5186448"/>
              <a:gd name="connsiteY1208" fmla="*/ 758283 h 3010829"/>
              <a:gd name="connsiteX1209" fmla="*/ 402555 w 5186448"/>
              <a:gd name="connsiteY1209" fmla="*/ 825190 h 3010829"/>
              <a:gd name="connsiteX1210" fmla="*/ 346799 w 5186448"/>
              <a:gd name="connsiteY1210" fmla="*/ 936703 h 3010829"/>
              <a:gd name="connsiteX1211" fmla="*/ 335648 w 5186448"/>
              <a:gd name="connsiteY1211" fmla="*/ 1048215 h 3010829"/>
              <a:gd name="connsiteX1212" fmla="*/ 324497 w 5186448"/>
              <a:gd name="connsiteY1212" fmla="*/ 1103971 h 3010829"/>
              <a:gd name="connsiteX1213" fmla="*/ 335648 w 5186448"/>
              <a:gd name="connsiteY1213" fmla="*/ 1672683 h 3010829"/>
              <a:gd name="connsiteX1214" fmla="*/ 357950 w 5186448"/>
              <a:gd name="connsiteY1214" fmla="*/ 1750742 h 3010829"/>
              <a:gd name="connsiteX1215" fmla="*/ 402555 w 5186448"/>
              <a:gd name="connsiteY1215" fmla="*/ 1817649 h 3010829"/>
              <a:gd name="connsiteX1216" fmla="*/ 436009 w 5186448"/>
              <a:gd name="connsiteY1216" fmla="*/ 1884556 h 3010829"/>
              <a:gd name="connsiteX1217" fmla="*/ 502916 w 5186448"/>
              <a:gd name="connsiteY1217" fmla="*/ 1940312 h 3010829"/>
              <a:gd name="connsiteX1218" fmla="*/ 569824 w 5186448"/>
              <a:gd name="connsiteY1218" fmla="*/ 2007220 h 3010829"/>
              <a:gd name="connsiteX1219" fmla="*/ 714789 w 5186448"/>
              <a:gd name="connsiteY1219" fmla="*/ 2085278 h 3010829"/>
              <a:gd name="connsiteX1220" fmla="*/ 870907 w 5186448"/>
              <a:gd name="connsiteY1220" fmla="*/ 2185639 h 3010829"/>
              <a:gd name="connsiteX1221" fmla="*/ 971268 w 5186448"/>
              <a:gd name="connsiteY1221" fmla="*/ 2241395 h 3010829"/>
              <a:gd name="connsiteX1222" fmla="*/ 1038175 w 5186448"/>
              <a:gd name="connsiteY1222" fmla="*/ 2286000 h 3010829"/>
              <a:gd name="connsiteX1223" fmla="*/ 1227746 w 5186448"/>
              <a:gd name="connsiteY1223" fmla="*/ 2352907 h 3010829"/>
              <a:gd name="connsiteX1224" fmla="*/ 1283502 w 5186448"/>
              <a:gd name="connsiteY1224" fmla="*/ 2386361 h 3010829"/>
              <a:gd name="connsiteX1225" fmla="*/ 1395014 w 5186448"/>
              <a:gd name="connsiteY1225" fmla="*/ 2397512 h 3010829"/>
              <a:gd name="connsiteX1226" fmla="*/ 1461921 w 5186448"/>
              <a:gd name="connsiteY1226" fmla="*/ 2408664 h 3010829"/>
              <a:gd name="connsiteX1227" fmla="*/ 1573433 w 5186448"/>
              <a:gd name="connsiteY1227" fmla="*/ 2419815 h 3010829"/>
              <a:gd name="connsiteX1228" fmla="*/ 3547199 w 5186448"/>
              <a:gd name="connsiteY1228" fmla="*/ 2375210 h 3010829"/>
              <a:gd name="connsiteX1229" fmla="*/ 3580653 w 5186448"/>
              <a:gd name="connsiteY1229" fmla="*/ 2364059 h 3010829"/>
              <a:gd name="connsiteX1230" fmla="*/ 3636409 w 5186448"/>
              <a:gd name="connsiteY1230" fmla="*/ 2308303 h 3010829"/>
              <a:gd name="connsiteX1231" fmla="*/ 3669863 w 5186448"/>
              <a:gd name="connsiteY1231" fmla="*/ 2274849 h 3010829"/>
              <a:gd name="connsiteX1232" fmla="*/ 3770224 w 5186448"/>
              <a:gd name="connsiteY1232" fmla="*/ 2163337 h 3010829"/>
              <a:gd name="connsiteX1233" fmla="*/ 3837131 w 5186448"/>
              <a:gd name="connsiteY1233" fmla="*/ 2085278 h 3010829"/>
              <a:gd name="connsiteX1234" fmla="*/ 3859433 w 5186448"/>
              <a:gd name="connsiteY1234" fmla="*/ 2051825 h 3010829"/>
              <a:gd name="connsiteX1235" fmla="*/ 3892887 w 5186448"/>
              <a:gd name="connsiteY1235" fmla="*/ 1962615 h 3010829"/>
              <a:gd name="connsiteX1236" fmla="*/ 3870585 w 5186448"/>
              <a:gd name="connsiteY1236" fmla="*/ 1594625 h 3010829"/>
              <a:gd name="connsiteX1237" fmla="*/ 3792526 w 5186448"/>
              <a:gd name="connsiteY1237" fmla="*/ 1460810 h 3010829"/>
              <a:gd name="connsiteX1238" fmla="*/ 3747921 w 5186448"/>
              <a:gd name="connsiteY1238" fmla="*/ 1371600 h 3010829"/>
              <a:gd name="connsiteX1239" fmla="*/ 3714468 w 5186448"/>
              <a:gd name="connsiteY1239" fmla="*/ 1282390 h 3010829"/>
              <a:gd name="connsiteX1240" fmla="*/ 3647560 w 5186448"/>
              <a:gd name="connsiteY1240" fmla="*/ 1215483 h 3010829"/>
              <a:gd name="connsiteX1241" fmla="*/ 3614107 w 5186448"/>
              <a:gd name="connsiteY1241" fmla="*/ 1126273 h 3010829"/>
              <a:gd name="connsiteX1242" fmla="*/ 3547199 w 5186448"/>
              <a:gd name="connsiteY1242" fmla="*/ 1037064 h 3010829"/>
              <a:gd name="connsiteX1243" fmla="*/ 3524897 w 5186448"/>
              <a:gd name="connsiteY1243" fmla="*/ 1003610 h 3010829"/>
              <a:gd name="connsiteX1244" fmla="*/ 3368780 w 5186448"/>
              <a:gd name="connsiteY1244" fmla="*/ 780586 h 3010829"/>
              <a:gd name="connsiteX1245" fmla="*/ 3301872 w 5186448"/>
              <a:gd name="connsiteY1245" fmla="*/ 713678 h 3010829"/>
              <a:gd name="connsiteX1246" fmla="*/ 3268419 w 5186448"/>
              <a:gd name="connsiteY1246" fmla="*/ 680225 h 3010829"/>
              <a:gd name="connsiteX1247" fmla="*/ 3145755 w 5186448"/>
              <a:gd name="connsiteY1247" fmla="*/ 591015 h 3010829"/>
              <a:gd name="connsiteX1248" fmla="*/ 3101150 w 5186448"/>
              <a:gd name="connsiteY1248" fmla="*/ 568712 h 3010829"/>
              <a:gd name="connsiteX1249" fmla="*/ 2933882 w 5186448"/>
              <a:gd name="connsiteY1249" fmla="*/ 468351 h 3010829"/>
              <a:gd name="connsiteX1250" fmla="*/ 2900428 w 5186448"/>
              <a:gd name="connsiteY1250" fmla="*/ 457200 h 3010829"/>
              <a:gd name="connsiteX1251" fmla="*/ 2844672 w 5186448"/>
              <a:gd name="connsiteY1251" fmla="*/ 434898 h 3010829"/>
              <a:gd name="connsiteX1252" fmla="*/ 2800068 w 5186448"/>
              <a:gd name="connsiteY1252" fmla="*/ 412595 h 3010829"/>
              <a:gd name="connsiteX1253" fmla="*/ 2666253 w 5186448"/>
              <a:gd name="connsiteY1253" fmla="*/ 390293 h 3010829"/>
              <a:gd name="connsiteX1254" fmla="*/ 2565892 w 5186448"/>
              <a:gd name="connsiteY1254" fmla="*/ 367990 h 3010829"/>
              <a:gd name="connsiteX1255" fmla="*/ 2454380 w 5186448"/>
              <a:gd name="connsiteY1255" fmla="*/ 345688 h 3010829"/>
              <a:gd name="connsiteX1256" fmla="*/ 1584585 w 5186448"/>
              <a:gd name="connsiteY1256" fmla="*/ 356839 h 3010829"/>
              <a:gd name="connsiteX1257" fmla="*/ 1383863 w 5186448"/>
              <a:gd name="connsiteY1257" fmla="*/ 412595 h 3010829"/>
              <a:gd name="connsiteX1258" fmla="*/ 1294653 w 5186448"/>
              <a:gd name="connsiteY1258" fmla="*/ 446049 h 3010829"/>
              <a:gd name="connsiteX1259" fmla="*/ 1116233 w 5186448"/>
              <a:gd name="connsiteY1259" fmla="*/ 557561 h 3010829"/>
              <a:gd name="connsiteX1260" fmla="*/ 982419 w 5186448"/>
              <a:gd name="connsiteY1260" fmla="*/ 613317 h 3010829"/>
              <a:gd name="connsiteX1261" fmla="*/ 937814 w 5186448"/>
              <a:gd name="connsiteY1261" fmla="*/ 657922 h 3010829"/>
              <a:gd name="connsiteX1262" fmla="*/ 904360 w 5186448"/>
              <a:gd name="connsiteY1262" fmla="*/ 669073 h 3010829"/>
              <a:gd name="connsiteX1263" fmla="*/ 826302 w 5186448"/>
              <a:gd name="connsiteY1263" fmla="*/ 713678 h 3010829"/>
              <a:gd name="connsiteX1264" fmla="*/ 748243 w 5186448"/>
              <a:gd name="connsiteY1264" fmla="*/ 769434 h 3010829"/>
              <a:gd name="connsiteX1265" fmla="*/ 692487 w 5186448"/>
              <a:gd name="connsiteY1265" fmla="*/ 802888 h 3010829"/>
              <a:gd name="connsiteX1266" fmla="*/ 614428 w 5186448"/>
              <a:gd name="connsiteY1266" fmla="*/ 869795 h 3010829"/>
              <a:gd name="connsiteX1267" fmla="*/ 536370 w 5186448"/>
              <a:gd name="connsiteY1267" fmla="*/ 936703 h 3010829"/>
              <a:gd name="connsiteX1268" fmla="*/ 502916 w 5186448"/>
              <a:gd name="connsiteY1268" fmla="*/ 1025912 h 3010829"/>
              <a:gd name="connsiteX1269" fmla="*/ 480614 w 5186448"/>
              <a:gd name="connsiteY1269" fmla="*/ 1092820 h 3010829"/>
              <a:gd name="connsiteX1270" fmla="*/ 536370 w 5186448"/>
              <a:gd name="connsiteY1270" fmla="*/ 1460810 h 3010829"/>
              <a:gd name="connsiteX1271" fmla="*/ 703638 w 5186448"/>
              <a:gd name="connsiteY1271" fmla="*/ 1683834 h 3010829"/>
              <a:gd name="connsiteX1272" fmla="*/ 725941 w 5186448"/>
              <a:gd name="connsiteY1272" fmla="*/ 1717288 h 3010829"/>
              <a:gd name="connsiteX1273" fmla="*/ 815150 w 5186448"/>
              <a:gd name="connsiteY1273" fmla="*/ 1795347 h 3010829"/>
              <a:gd name="connsiteX1274" fmla="*/ 837453 w 5186448"/>
              <a:gd name="connsiteY1274" fmla="*/ 1817649 h 3010829"/>
              <a:gd name="connsiteX1275" fmla="*/ 971268 w 5186448"/>
              <a:gd name="connsiteY1275" fmla="*/ 1884556 h 3010829"/>
              <a:gd name="connsiteX1276" fmla="*/ 1060477 w 5186448"/>
              <a:gd name="connsiteY1276" fmla="*/ 1929161 h 3010829"/>
              <a:gd name="connsiteX1277" fmla="*/ 1116233 w 5186448"/>
              <a:gd name="connsiteY1277" fmla="*/ 1962615 h 3010829"/>
              <a:gd name="connsiteX1278" fmla="*/ 1227746 w 5186448"/>
              <a:gd name="connsiteY1278" fmla="*/ 1996068 h 3010829"/>
              <a:gd name="connsiteX1279" fmla="*/ 1316955 w 5186448"/>
              <a:gd name="connsiteY1279" fmla="*/ 2040673 h 3010829"/>
              <a:gd name="connsiteX1280" fmla="*/ 1406165 w 5186448"/>
              <a:gd name="connsiteY1280" fmla="*/ 2074127 h 3010829"/>
              <a:gd name="connsiteX1281" fmla="*/ 1528828 w 5186448"/>
              <a:gd name="connsiteY1281" fmla="*/ 2141034 h 3010829"/>
              <a:gd name="connsiteX1282" fmla="*/ 1618038 w 5186448"/>
              <a:gd name="connsiteY1282" fmla="*/ 2174488 h 3010829"/>
              <a:gd name="connsiteX1283" fmla="*/ 1696097 w 5186448"/>
              <a:gd name="connsiteY1283" fmla="*/ 2196790 h 3010829"/>
              <a:gd name="connsiteX1284" fmla="*/ 1763004 w 5186448"/>
              <a:gd name="connsiteY1284" fmla="*/ 2230244 h 3010829"/>
              <a:gd name="connsiteX1285" fmla="*/ 1896819 w 5186448"/>
              <a:gd name="connsiteY1285" fmla="*/ 2263698 h 3010829"/>
              <a:gd name="connsiteX1286" fmla="*/ 2097541 w 5186448"/>
              <a:gd name="connsiteY1286" fmla="*/ 2286000 h 3010829"/>
              <a:gd name="connsiteX1287" fmla="*/ 3268419 w 5186448"/>
              <a:gd name="connsiteY1287" fmla="*/ 2297151 h 3010829"/>
              <a:gd name="connsiteX1288" fmla="*/ 3747921 w 5186448"/>
              <a:gd name="connsiteY1288" fmla="*/ 2207942 h 3010829"/>
              <a:gd name="connsiteX1289" fmla="*/ 3792526 w 5186448"/>
              <a:gd name="connsiteY1289" fmla="*/ 2196790 h 3010829"/>
              <a:gd name="connsiteX1290" fmla="*/ 3904038 w 5186448"/>
              <a:gd name="connsiteY1290" fmla="*/ 2163337 h 3010829"/>
              <a:gd name="connsiteX1291" fmla="*/ 4049004 w 5186448"/>
              <a:gd name="connsiteY1291" fmla="*/ 2129883 h 3010829"/>
              <a:gd name="connsiteX1292" fmla="*/ 4138214 w 5186448"/>
              <a:gd name="connsiteY1292" fmla="*/ 2085278 h 3010829"/>
              <a:gd name="connsiteX1293" fmla="*/ 4305482 w 5186448"/>
              <a:gd name="connsiteY1293" fmla="*/ 2018371 h 3010829"/>
              <a:gd name="connsiteX1294" fmla="*/ 4372389 w 5186448"/>
              <a:gd name="connsiteY1294" fmla="*/ 1951464 h 3010829"/>
              <a:gd name="connsiteX1295" fmla="*/ 4405843 w 5186448"/>
              <a:gd name="connsiteY1295" fmla="*/ 1940312 h 3010829"/>
              <a:gd name="connsiteX1296" fmla="*/ 4450448 w 5186448"/>
              <a:gd name="connsiteY1296" fmla="*/ 1895707 h 3010829"/>
              <a:gd name="connsiteX1297" fmla="*/ 4495053 w 5186448"/>
              <a:gd name="connsiteY1297" fmla="*/ 1873405 h 3010829"/>
              <a:gd name="connsiteX1298" fmla="*/ 4528507 w 5186448"/>
              <a:gd name="connsiteY1298" fmla="*/ 1851103 h 3010829"/>
              <a:gd name="connsiteX1299" fmla="*/ 4539658 w 5186448"/>
              <a:gd name="connsiteY1299" fmla="*/ 1817649 h 3010829"/>
              <a:gd name="connsiteX1300" fmla="*/ 4561960 w 5186448"/>
              <a:gd name="connsiteY1300" fmla="*/ 1773044 h 3010829"/>
              <a:gd name="connsiteX1301" fmla="*/ 4550809 w 5186448"/>
              <a:gd name="connsiteY1301" fmla="*/ 1572322 h 3010829"/>
              <a:gd name="connsiteX1302" fmla="*/ 4350087 w 5186448"/>
              <a:gd name="connsiteY1302" fmla="*/ 1226634 h 3010829"/>
              <a:gd name="connsiteX1303" fmla="*/ 4294331 w 5186448"/>
              <a:gd name="connsiteY1303" fmla="*/ 1182029 h 3010829"/>
              <a:gd name="connsiteX1304" fmla="*/ 4249726 w 5186448"/>
              <a:gd name="connsiteY1304" fmla="*/ 1126273 h 3010829"/>
              <a:gd name="connsiteX1305" fmla="*/ 4149365 w 5186448"/>
              <a:gd name="connsiteY1305" fmla="*/ 1070517 h 3010829"/>
              <a:gd name="connsiteX1306" fmla="*/ 4093609 w 5186448"/>
              <a:gd name="connsiteY1306" fmla="*/ 1037064 h 3010829"/>
              <a:gd name="connsiteX1307" fmla="*/ 4026702 w 5186448"/>
              <a:gd name="connsiteY1307" fmla="*/ 992459 h 3010829"/>
              <a:gd name="connsiteX1308" fmla="*/ 3993248 w 5186448"/>
              <a:gd name="connsiteY1308" fmla="*/ 981307 h 3010829"/>
              <a:gd name="connsiteX1309" fmla="*/ 3881736 w 5186448"/>
              <a:gd name="connsiteY1309" fmla="*/ 936703 h 3010829"/>
              <a:gd name="connsiteX1310" fmla="*/ 3825980 w 5186448"/>
              <a:gd name="connsiteY1310" fmla="*/ 903249 h 3010829"/>
              <a:gd name="connsiteX1311" fmla="*/ 3759072 w 5186448"/>
              <a:gd name="connsiteY1311" fmla="*/ 880947 h 3010829"/>
              <a:gd name="connsiteX1312" fmla="*/ 3681014 w 5186448"/>
              <a:gd name="connsiteY1312" fmla="*/ 836342 h 3010829"/>
              <a:gd name="connsiteX1313" fmla="*/ 3502594 w 5186448"/>
              <a:gd name="connsiteY1313" fmla="*/ 780586 h 3010829"/>
              <a:gd name="connsiteX1314" fmla="*/ 3424536 w 5186448"/>
              <a:gd name="connsiteY1314" fmla="*/ 735981 h 3010829"/>
              <a:gd name="connsiteX1315" fmla="*/ 3335326 w 5186448"/>
              <a:gd name="connsiteY1315" fmla="*/ 702527 h 3010829"/>
              <a:gd name="connsiteX1316" fmla="*/ 3179209 w 5186448"/>
              <a:gd name="connsiteY1316" fmla="*/ 657922 h 3010829"/>
              <a:gd name="connsiteX1317" fmla="*/ 2989638 w 5186448"/>
              <a:gd name="connsiteY1317" fmla="*/ 635620 h 3010829"/>
              <a:gd name="connsiteX1318" fmla="*/ 2900428 w 5186448"/>
              <a:gd name="connsiteY1318" fmla="*/ 613317 h 3010829"/>
              <a:gd name="connsiteX1319" fmla="*/ 2331716 w 5186448"/>
              <a:gd name="connsiteY1319" fmla="*/ 579864 h 3010829"/>
              <a:gd name="connsiteX1320" fmla="*/ 2253658 w 5186448"/>
              <a:gd name="connsiteY1320" fmla="*/ 557561 h 3010829"/>
              <a:gd name="connsiteX1321" fmla="*/ 1863365 w 5186448"/>
              <a:gd name="connsiteY1321" fmla="*/ 535259 h 3010829"/>
              <a:gd name="connsiteX1322" fmla="*/ 1328107 w 5186448"/>
              <a:gd name="connsiteY1322" fmla="*/ 546410 h 3010829"/>
              <a:gd name="connsiteX1323" fmla="*/ 1138536 w 5186448"/>
              <a:gd name="connsiteY1323" fmla="*/ 624468 h 3010829"/>
              <a:gd name="connsiteX1324" fmla="*/ 1027024 w 5186448"/>
              <a:gd name="connsiteY1324" fmla="*/ 657922 h 3010829"/>
              <a:gd name="connsiteX1325" fmla="*/ 982419 w 5186448"/>
              <a:gd name="connsiteY1325" fmla="*/ 680225 h 3010829"/>
              <a:gd name="connsiteX1326" fmla="*/ 915511 w 5186448"/>
              <a:gd name="connsiteY1326" fmla="*/ 702527 h 3010829"/>
              <a:gd name="connsiteX1327" fmla="*/ 826302 w 5186448"/>
              <a:gd name="connsiteY1327" fmla="*/ 747132 h 3010829"/>
              <a:gd name="connsiteX1328" fmla="*/ 792848 w 5186448"/>
              <a:gd name="connsiteY1328" fmla="*/ 769434 h 3010829"/>
              <a:gd name="connsiteX1329" fmla="*/ 725941 w 5186448"/>
              <a:gd name="connsiteY1329" fmla="*/ 780586 h 3010829"/>
              <a:gd name="connsiteX1330" fmla="*/ 647882 w 5186448"/>
              <a:gd name="connsiteY1330" fmla="*/ 814039 h 3010829"/>
              <a:gd name="connsiteX1331" fmla="*/ 614428 w 5186448"/>
              <a:gd name="connsiteY1331" fmla="*/ 825190 h 3010829"/>
              <a:gd name="connsiteX1332" fmla="*/ 491765 w 5186448"/>
              <a:gd name="connsiteY1332" fmla="*/ 880947 h 3010829"/>
              <a:gd name="connsiteX1333" fmla="*/ 402555 w 5186448"/>
              <a:gd name="connsiteY1333" fmla="*/ 925551 h 3010829"/>
              <a:gd name="connsiteX1334" fmla="*/ 324497 w 5186448"/>
              <a:gd name="connsiteY1334" fmla="*/ 981307 h 3010829"/>
              <a:gd name="connsiteX1335" fmla="*/ 257589 w 5186448"/>
              <a:gd name="connsiteY1335" fmla="*/ 1070517 h 3010829"/>
              <a:gd name="connsiteX1336" fmla="*/ 235287 w 5186448"/>
              <a:gd name="connsiteY1336" fmla="*/ 1092820 h 3010829"/>
              <a:gd name="connsiteX1337" fmla="*/ 224136 w 5186448"/>
              <a:gd name="connsiteY1337" fmla="*/ 1148576 h 3010829"/>
              <a:gd name="connsiteX1338" fmla="*/ 246438 w 5186448"/>
              <a:gd name="connsiteY1338" fmla="*/ 1516566 h 3010829"/>
              <a:gd name="connsiteX1339" fmla="*/ 279892 w 5186448"/>
              <a:gd name="connsiteY1339" fmla="*/ 1572322 h 3010829"/>
              <a:gd name="connsiteX1340" fmla="*/ 302194 w 5186448"/>
              <a:gd name="connsiteY1340" fmla="*/ 1616927 h 3010829"/>
              <a:gd name="connsiteX1341" fmla="*/ 391404 w 5186448"/>
              <a:gd name="connsiteY1341" fmla="*/ 1717288 h 3010829"/>
              <a:gd name="connsiteX1342" fmla="*/ 447160 w 5186448"/>
              <a:gd name="connsiteY1342" fmla="*/ 1784195 h 3010829"/>
              <a:gd name="connsiteX1343" fmla="*/ 480614 w 5186448"/>
              <a:gd name="connsiteY1343" fmla="*/ 1839951 h 3010829"/>
              <a:gd name="connsiteX1344" fmla="*/ 636731 w 5186448"/>
              <a:gd name="connsiteY1344" fmla="*/ 2007220 h 3010829"/>
              <a:gd name="connsiteX1345" fmla="*/ 681336 w 5186448"/>
              <a:gd name="connsiteY1345" fmla="*/ 2040673 h 3010829"/>
              <a:gd name="connsiteX1346" fmla="*/ 714789 w 5186448"/>
              <a:gd name="connsiteY1346" fmla="*/ 2074127 h 3010829"/>
              <a:gd name="connsiteX1347" fmla="*/ 781697 w 5186448"/>
              <a:gd name="connsiteY1347" fmla="*/ 2096429 h 3010829"/>
              <a:gd name="connsiteX1348" fmla="*/ 859755 w 5186448"/>
              <a:gd name="connsiteY1348" fmla="*/ 2129883 h 3010829"/>
              <a:gd name="connsiteX1349" fmla="*/ 948965 w 5186448"/>
              <a:gd name="connsiteY1349" fmla="*/ 2152186 h 3010829"/>
              <a:gd name="connsiteX1350" fmla="*/ 1060477 w 5186448"/>
              <a:gd name="connsiteY1350" fmla="*/ 2185639 h 3010829"/>
              <a:gd name="connsiteX1351" fmla="*/ 1339258 w 5186448"/>
              <a:gd name="connsiteY1351" fmla="*/ 2252547 h 3010829"/>
              <a:gd name="connsiteX1352" fmla="*/ 1651492 w 5186448"/>
              <a:gd name="connsiteY1352" fmla="*/ 2330605 h 3010829"/>
              <a:gd name="connsiteX1353" fmla="*/ 1763004 w 5186448"/>
              <a:gd name="connsiteY1353" fmla="*/ 2364059 h 3010829"/>
              <a:gd name="connsiteX1354" fmla="*/ 1829911 w 5186448"/>
              <a:gd name="connsiteY1354" fmla="*/ 2386361 h 3010829"/>
              <a:gd name="connsiteX1355" fmla="*/ 1930272 w 5186448"/>
              <a:gd name="connsiteY1355" fmla="*/ 2397512 h 3010829"/>
              <a:gd name="connsiteX1356" fmla="*/ 2108692 w 5186448"/>
              <a:gd name="connsiteY1356" fmla="*/ 2464420 h 3010829"/>
              <a:gd name="connsiteX1357" fmla="*/ 2220204 w 5186448"/>
              <a:gd name="connsiteY1357" fmla="*/ 2486722 h 3010829"/>
              <a:gd name="connsiteX1358" fmla="*/ 2420926 w 5186448"/>
              <a:gd name="connsiteY1358" fmla="*/ 2509025 h 3010829"/>
              <a:gd name="connsiteX1359" fmla="*/ 3101150 w 5186448"/>
              <a:gd name="connsiteY1359" fmla="*/ 2464420 h 3010829"/>
              <a:gd name="connsiteX1360" fmla="*/ 3145755 w 5186448"/>
              <a:gd name="connsiteY1360" fmla="*/ 2453268 h 3010829"/>
              <a:gd name="connsiteX1361" fmla="*/ 3212663 w 5186448"/>
              <a:gd name="connsiteY1361" fmla="*/ 2408664 h 3010829"/>
              <a:gd name="connsiteX1362" fmla="*/ 3257268 w 5186448"/>
              <a:gd name="connsiteY1362" fmla="*/ 2386361 h 3010829"/>
              <a:gd name="connsiteX1363" fmla="*/ 3290721 w 5186448"/>
              <a:gd name="connsiteY1363" fmla="*/ 2352907 h 3010829"/>
              <a:gd name="connsiteX1364" fmla="*/ 3346477 w 5186448"/>
              <a:gd name="connsiteY1364" fmla="*/ 2319454 h 3010829"/>
              <a:gd name="connsiteX1365" fmla="*/ 3368780 w 5186448"/>
              <a:gd name="connsiteY1365" fmla="*/ 2286000 h 3010829"/>
              <a:gd name="connsiteX1366" fmla="*/ 3424536 w 5186448"/>
              <a:gd name="connsiteY1366" fmla="*/ 2252547 h 3010829"/>
              <a:gd name="connsiteX1367" fmla="*/ 3513746 w 5186448"/>
              <a:gd name="connsiteY1367" fmla="*/ 2129883 h 3010829"/>
              <a:gd name="connsiteX1368" fmla="*/ 3591804 w 5186448"/>
              <a:gd name="connsiteY1368" fmla="*/ 2074127 h 3010829"/>
              <a:gd name="connsiteX1369" fmla="*/ 3647560 w 5186448"/>
              <a:gd name="connsiteY1369" fmla="*/ 1973766 h 3010829"/>
              <a:gd name="connsiteX1370" fmla="*/ 3792526 w 5186448"/>
              <a:gd name="connsiteY1370" fmla="*/ 1828800 h 3010829"/>
              <a:gd name="connsiteX1371" fmla="*/ 3904038 w 5186448"/>
              <a:gd name="connsiteY1371" fmla="*/ 1672683 h 3010829"/>
              <a:gd name="connsiteX1372" fmla="*/ 3948643 w 5186448"/>
              <a:gd name="connsiteY1372" fmla="*/ 1594625 h 3010829"/>
              <a:gd name="connsiteX1373" fmla="*/ 3970946 w 5186448"/>
              <a:gd name="connsiteY1373" fmla="*/ 1527717 h 3010829"/>
              <a:gd name="connsiteX1374" fmla="*/ 3870585 w 5186448"/>
              <a:gd name="connsiteY1374" fmla="*/ 1237786 h 3010829"/>
              <a:gd name="connsiteX1375" fmla="*/ 3714468 w 5186448"/>
              <a:gd name="connsiteY1375" fmla="*/ 1003610 h 3010829"/>
              <a:gd name="connsiteX1376" fmla="*/ 3669863 w 5186448"/>
              <a:gd name="connsiteY1376" fmla="*/ 925551 h 3010829"/>
              <a:gd name="connsiteX1377" fmla="*/ 3457989 w 5186448"/>
              <a:gd name="connsiteY1377" fmla="*/ 657922 h 3010829"/>
              <a:gd name="connsiteX1378" fmla="*/ 3246116 w 5186448"/>
              <a:gd name="connsiteY1378" fmla="*/ 468351 h 3010829"/>
              <a:gd name="connsiteX1379" fmla="*/ 3023092 w 5186448"/>
              <a:gd name="connsiteY1379" fmla="*/ 345688 h 3010829"/>
              <a:gd name="connsiteX1380" fmla="*/ 2878126 w 5186448"/>
              <a:gd name="connsiteY1380" fmla="*/ 301083 h 3010829"/>
              <a:gd name="connsiteX1381" fmla="*/ 2766614 w 5186448"/>
              <a:gd name="connsiteY1381" fmla="*/ 267629 h 3010829"/>
              <a:gd name="connsiteX1382" fmla="*/ 2677404 w 5186448"/>
              <a:gd name="connsiteY1382" fmla="*/ 256478 h 3010829"/>
              <a:gd name="connsiteX1383" fmla="*/ 2588194 w 5186448"/>
              <a:gd name="connsiteY1383" fmla="*/ 234176 h 3010829"/>
              <a:gd name="connsiteX1384" fmla="*/ 2487833 w 5186448"/>
              <a:gd name="connsiteY1384" fmla="*/ 223025 h 3010829"/>
              <a:gd name="connsiteX1385" fmla="*/ 2231355 w 5186448"/>
              <a:gd name="connsiteY1385" fmla="*/ 200722 h 3010829"/>
              <a:gd name="connsiteX1386" fmla="*/ 1439619 w 5186448"/>
              <a:gd name="connsiteY1386" fmla="*/ 223025 h 3010829"/>
              <a:gd name="connsiteX1387" fmla="*/ 1294653 w 5186448"/>
              <a:gd name="connsiteY1387" fmla="*/ 256478 h 3010829"/>
              <a:gd name="connsiteX1388" fmla="*/ 1227746 w 5186448"/>
              <a:gd name="connsiteY1388" fmla="*/ 267629 h 3010829"/>
              <a:gd name="connsiteX1389" fmla="*/ 1149687 w 5186448"/>
              <a:gd name="connsiteY1389" fmla="*/ 289932 h 3010829"/>
              <a:gd name="connsiteX1390" fmla="*/ 1082780 w 5186448"/>
              <a:gd name="connsiteY1390" fmla="*/ 301083 h 3010829"/>
              <a:gd name="connsiteX1391" fmla="*/ 1038175 w 5186448"/>
              <a:gd name="connsiteY1391" fmla="*/ 312234 h 3010829"/>
              <a:gd name="connsiteX1392" fmla="*/ 971268 w 5186448"/>
              <a:gd name="connsiteY1392" fmla="*/ 323386 h 3010829"/>
              <a:gd name="connsiteX1393" fmla="*/ 915511 w 5186448"/>
              <a:gd name="connsiteY1393" fmla="*/ 334537 h 3010829"/>
              <a:gd name="connsiteX1394" fmla="*/ 826302 w 5186448"/>
              <a:gd name="connsiteY1394" fmla="*/ 367990 h 3010829"/>
              <a:gd name="connsiteX1395" fmla="*/ 781697 w 5186448"/>
              <a:gd name="connsiteY1395" fmla="*/ 390293 h 3010829"/>
              <a:gd name="connsiteX1396" fmla="*/ 725941 w 5186448"/>
              <a:gd name="connsiteY1396" fmla="*/ 412595 h 3010829"/>
              <a:gd name="connsiteX1397" fmla="*/ 625580 w 5186448"/>
              <a:gd name="connsiteY1397" fmla="*/ 501805 h 3010829"/>
              <a:gd name="connsiteX1398" fmla="*/ 592126 w 5186448"/>
              <a:gd name="connsiteY1398" fmla="*/ 535259 h 3010829"/>
              <a:gd name="connsiteX1399" fmla="*/ 558672 w 5186448"/>
              <a:gd name="connsiteY1399" fmla="*/ 579864 h 3010829"/>
              <a:gd name="connsiteX1400" fmla="*/ 525219 w 5186448"/>
              <a:gd name="connsiteY1400" fmla="*/ 613317 h 3010829"/>
              <a:gd name="connsiteX1401" fmla="*/ 480614 w 5186448"/>
              <a:gd name="connsiteY1401" fmla="*/ 702527 h 3010829"/>
              <a:gd name="connsiteX1402" fmla="*/ 480614 w 5186448"/>
              <a:gd name="connsiteY1402" fmla="*/ 1405054 h 3010829"/>
              <a:gd name="connsiteX1403" fmla="*/ 536370 w 5186448"/>
              <a:gd name="connsiteY1403" fmla="*/ 1505415 h 3010829"/>
              <a:gd name="connsiteX1404" fmla="*/ 692487 w 5186448"/>
              <a:gd name="connsiteY1404" fmla="*/ 1717288 h 3010829"/>
              <a:gd name="connsiteX1405" fmla="*/ 759394 w 5186448"/>
              <a:gd name="connsiteY1405" fmla="*/ 1773044 h 3010829"/>
              <a:gd name="connsiteX1406" fmla="*/ 792848 w 5186448"/>
              <a:gd name="connsiteY1406" fmla="*/ 1795347 h 3010829"/>
              <a:gd name="connsiteX1407" fmla="*/ 937814 w 5186448"/>
              <a:gd name="connsiteY1407" fmla="*/ 1929161 h 3010829"/>
              <a:gd name="connsiteX1408" fmla="*/ 1160838 w 5186448"/>
              <a:gd name="connsiteY1408" fmla="*/ 2074127 h 3010829"/>
              <a:gd name="connsiteX1409" fmla="*/ 1283502 w 5186448"/>
              <a:gd name="connsiteY1409" fmla="*/ 2129883 h 3010829"/>
              <a:gd name="connsiteX1410" fmla="*/ 1339258 w 5186448"/>
              <a:gd name="connsiteY1410" fmla="*/ 2163337 h 3010829"/>
              <a:gd name="connsiteX1411" fmla="*/ 1406165 w 5186448"/>
              <a:gd name="connsiteY1411" fmla="*/ 2185639 h 3010829"/>
              <a:gd name="connsiteX1412" fmla="*/ 1495375 w 5186448"/>
              <a:gd name="connsiteY1412" fmla="*/ 2230244 h 3010829"/>
              <a:gd name="connsiteX1413" fmla="*/ 1573433 w 5186448"/>
              <a:gd name="connsiteY1413" fmla="*/ 2252547 h 3010829"/>
              <a:gd name="connsiteX1414" fmla="*/ 1852214 w 5186448"/>
              <a:gd name="connsiteY1414" fmla="*/ 2341756 h 3010829"/>
              <a:gd name="connsiteX1415" fmla="*/ 2075238 w 5186448"/>
              <a:gd name="connsiteY1415" fmla="*/ 2375210 h 3010829"/>
              <a:gd name="connsiteX1416" fmla="*/ 2331716 w 5186448"/>
              <a:gd name="connsiteY1416" fmla="*/ 2408664 h 3010829"/>
              <a:gd name="connsiteX1417" fmla="*/ 2755463 w 5186448"/>
              <a:gd name="connsiteY1417" fmla="*/ 2375210 h 3010829"/>
              <a:gd name="connsiteX1418" fmla="*/ 2889277 w 5186448"/>
              <a:gd name="connsiteY1418" fmla="*/ 2319454 h 3010829"/>
              <a:gd name="connsiteX1419" fmla="*/ 3134604 w 5186448"/>
              <a:gd name="connsiteY1419" fmla="*/ 2174488 h 3010829"/>
              <a:gd name="connsiteX1420" fmla="*/ 3201511 w 5186448"/>
              <a:gd name="connsiteY1420" fmla="*/ 2118732 h 3010829"/>
              <a:gd name="connsiteX1421" fmla="*/ 3268419 w 5186448"/>
              <a:gd name="connsiteY1421" fmla="*/ 2085278 h 3010829"/>
              <a:gd name="connsiteX1422" fmla="*/ 3313024 w 5186448"/>
              <a:gd name="connsiteY1422" fmla="*/ 2051825 h 3010829"/>
              <a:gd name="connsiteX1423" fmla="*/ 3424536 w 5186448"/>
              <a:gd name="connsiteY1423" fmla="*/ 1996068 h 3010829"/>
              <a:gd name="connsiteX1424" fmla="*/ 3469141 w 5186448"/>
              <a:gd name="connsiteY1424" fmla="*/ 1973766 h 3010829"/>
              <a:gd name="connsiteX1425" fmla="*/ 3513746 w 5186448"/>
              <a:gd name="connsiteY1425" fmla="*/ 1951464 h 3010829"/>
              <a:gd name="connsiteX1426" fmla="*/ 3636409 w 5186448"/>
              <a:gd name="connsiteY1426" fmla="*/ 1895707 h 3010829"/>
              <a:gd name="connsiteX1427" fmla="*/ 3703316 w 5186448"/>
              <a:gd name="connsiteY1427" fmla="*/ 1817649 h 3010829"/>
              <a:gd name="connsiteX1428" fmla="*/ 3736770 w 5186448"/>
              <a:gd name="connsiteY1428" fmla="*/ 1784195 h 3010829"/>
              <a:gd name="connsiteX1429" fmla="*/ 3759072 w 5186448"/>
              <a:gd name="connsiteY1429" fmla="*/ 1739590 h 3010829"/>
              <a:gd name="connsiteX1430" fmla="*/ 3814828 w 5186448"/>
              <a:gd name="connsiteY1430" fmla="*/ 1661532 h 3010829"/>
              <a:gd name="connsiteX1431" fmla="*/ 3837131 w 5186448"/>
              <a:gd name="connsiteY1431" fmla="*/ 1605776 h 3010829"/>
              <a:gd name="connsiteX1432" fmla="*/ 3881736 w 5186448"/>
              <a:gd name="connsiteY1432" fmla="*/ 1527717 h 3010829"/>
              <a:gd name="connsiteX1433" fmla="*/ 3892887 w 5186448"/>
              <a:gd name="connsiteY1433" fmla="*/ 1483112 h 3010829"/>
              <a:gd name="connsiteX1434" fmla="*/ 3915189 w 5186448"/>
              <a:gd name="connsiteY1434" fmla="*/ 1427356 h 3010829"/>
              <a:gd name="connsiteX1435" fmla="*/ 3781375 w 5186448"/>
              <a:gd name="connsiteY1435" fmla="*/ 1159727 h 3010829"/>
              <a:gd name="connsiteX1436" fmla="*/ 3725619 w 5186448"/>
              <a:gd name="connsiteY1436" fmla="*/ 1081668 h 3010829"/>
              <a:gd name="connsiteX1437" fmla="*/ 3681014 w 5186448"/>
              <a:gd name="connsiteY1437" fmla="*/ 1037064 h 3010829"/>
              <a:gd name="connsiteX1438" fmla="*/ 3524897 w 5186448"/>
              <a:gd name="connsiteY1438" fmla="*/ 903249 h 3010829"/>
              <a:gd name="connsiteX1439" fmla="*/ 3480292 w 5186448"/>
              <a:gd name="connsiteY1439" fmla="*/ 847493 h 3010829"/>
              <a:gd name="connsiteX1440" fmla="*/ 3413385 w 5186448"/>
              <a:gd name="connsiteY1440" fmla="*/ 814039 h 3010829"/>
              <a:gd name="connsiteX1441" fmla="*/ 3379931 w 5186448"/>
              <a:gd name="connsiteY1441" fmla="*/ 780586 h 3010829"/>
              <a:gd name="connsiteX1442" fmla="*/ 3234965 w 5186448"/>
              <a:gd name="connsiteY1442" fmla="*/ 680225 h 3010829"/>
              <a:gd name="connsiteX1443" fmla="*/ 3179209 w 5186448"/>
              <a:gd name="connsiteY1443" fmla="*/ 635620 h 3010829"/>
              <a:gd name="connsiteX1444" fmla="*/ 2967336 w 5186448"/>
              <a:gd name="connsiteY1444" fmla="*/ 535259 h 3010829"/>
              <a:gd name="connsiteX1445" fmla="*/ 2855824 w 5186448"/>
              <a:gd name="connsiteY1445" fmla="*/ 501805 h 3010829"/>
              <a:gd name="connsiteX1446" fmla="*/ 2710858 w 5186448"/>
              <a:gd name="connsiteY1446" fmla="*/ 457200 h 3010829"/>
              <a:gd name="connsiteX1447" fmla="*/ 2565892 w 5186448"/>
              <a:gd name="connsiteY1447" fmla="*/ 434898 h 3010829"/>
              <a:gd name="connsiteX1448" fmla="*/ 2231355 w 5186448"/>
              <a:gd name="connsiteY1448" fmla="*/ 390293 h 3010829"/>
              <a:gd name="connsiteX1449" fmla="*/ 1417316 w 5186448"/>
              <a:gd name="connsiteY1449" fmla="*/ 401444 h 3010829"/>
              <a:gd name="connsiteX1450" fmla="*/ 1305804 w 5186448"/>
              <a:gd name="connsiteY1450" fmla="*/ 434898 h 3010829"/>
              <a:gd name="connsiteX1451" fmla="*/ 1216594 w 5186448"/>
              <a:gd name="connsiteY1451" fmla="*/ 468351 h 3010829"/>
              <a:gd name="connsiteX1452" fmla="*/ 1116233 w 5186448"/>
              <a:gd name="connsiteY1452" fmla="*/ 490654 h 3010829"/>
              <a:gd name="connsiteX1453" fmla="*/ 1027024 w 5186448"/>
              <a:gd name="connsiteY1453" fmla="*/ 524107 h 3010829"/>
              <a:gd name="connsiteX1454" fmla="*/ 960116 w 5186448"/>
              <a:gd name="connsiteY1454" fmla="*/ 546410 h 3010829"/>
              <a:gd name="connsiteX1455" fmla="*/ 915511 w 5186448"/>
              <a:gd name="connsiteY1455" fmla="*/ 568712 h 3010829"/>
              <a:gd name="connsiteX1456" fmla="*/ 748243 w 5186448"/>
              <a:gd name="connsiteY1456" fmla="*/ 646771 h 3010829"/>
              <a:gd name="connsiteX1457" fmla="*/ 659033 w 5186448"/>
              <a:gd name="connsiteY1457" fmla="*/ 691376 h 3010829"/>
              <a:gd name="connsiteX1458" fmla="*/ 603277 w 5186448"/>
              <a:gd name="connsiteY1458" fmla="*/ 724829 h 3010829"/>
              <a:gd name="connsiteX1459" fmla="*/ 536370 w 5186448"/>
              <a:gd name="connsiteY1459" fmla="*/ 791737 h 3010829"/>
              <a:gd name="connsiteX1460" fmla="*/ 436009 w 5186448"/>
              <a:gd name="connsiteY1460" fmla="*/ 914400 h 3010829"/>
              <a:gd name="connsiteX1461" fmla="*/ 413707 w 5186448"/>
              <a:gd name="connsiteY1461" fmla="*/ 947854 h 3010829"/>
              <a:gd name="connsiteX1462" fmla="*/ 357950 w 5186448"/>
              <a:gd name="connsiteY1462" fmla="*/ 1081668 h 3010829"/>
              <a:gd name="connsiteX1463" fmla="*/ 369102 w 5186448"/>
              <a:gd name="connsiteY1463" fmla="*/ 1271239 h 3010829"/>
              <a:gd name="connsiteX1464" fmla="*/ 547521 w 5186448"/>
              <a:gd name="connsiteY1464" fmla="*/ 1449659 h 3010829"/>
              <a:gd name="connsiteX1465" fmla="*/ 636731 w 5186448"/>
              <a:gd name="connsiteY1465" fmla="*/ 1538868 h 3010829"/>
              <a:gd name="connsiteX1466" fmla="*/ 937814 w 5186448"/>
              <a:gd name="connsiteY1466" fmla="*/ 1862254 h 3010829"/>
              <a:gd name="connsiteX1467" fmla="*/ 993570 w 5186448"/>
              <a:gd name="connsiteY1467" fmla="*/ 1918010 h 3010829"/>
              <a:gd name="connsiteX1468" fmla="*/ 1105082 w 5186448"/>
              <a:gd name="connsiteY1468" fmla="*/ 1984917 h 3010829"/>
              <a:gd name="connsiteX1469" fmla="*/ 1238897 w 5186448"/>
              <a:gd name="connsiteY1469" fmla="*/ 2085278 h 3010829"/>
              <a:gd name="connsiteX1470" fmla="*/ 1316955 w 5186448"/>
              <a:gd name="connsiteY1470" fmla="*/ 2107581 h 3010829"/>
              <a:gd name="connsiteX1471" fmla="*/ 1740702 w 5186448"/>
              <a:gd name="connsiteY1471" fmla="*/ 2252547 h 3010829"/>
              <a:gd name="connsiteX1472" fmla="*/ 1852214 w 5186448"/>
              <a:gd name="connsiteY1472" fmla="*/ 2263698 h 3010829"/>
              <a:gd name="connsiteX1473" fmla="*/ 1986028 w 5186448"/>
              <a:gd name="connsiteY1473" fmla="*/ 2297151 h 3010829"/>
              <a:gd name="connsiteX1474" fmla="*/ 2242507 w 5186448"/>
              <a:gd name="connsiteY1474" fmla="*/ 2330605 h 3010829"/>
              <a:gd name="connsiteX1475" fmla="*/ 2298263 w 5186448"/>
              <a:gd name="connsiteY1475" fmla="*/ 2352907 h 3010829"/>
              <a:gd name="connsiteX1476" fmla="*/ 3168058 w 5186448"/>
              <a:gd name="connsiteY1476" fmla="*/ 2330605 h 3010829"/>
              <a:gd name="connsiteX1477" fmla="*/ 3290721 w 5186448"/>
              <a:gd name="connsiteY1477" fmla="*/ 2274849 h 3010829"/>
              <a:gd name="connsiteX1478" fmla="*/ 3357628 w 5186448"/>
              <a:gd name="connsiteY1478" fmla="*/ 2230244 h 3010829"/>
              <a:gd name="connsiteX1479" fmla="*/ 3413385 w 5186448"/>
              <a:gd name="connsiteY1479" fmla="*/ 2196790 h 3010829"/>
              <a:gd name="connsiteX1480" fmla="*/ 3446838 w 5186448"/>
              <a:gd name="connsiteY1480" fmla="*/ 2163337 h 3010829"/>
              <a:gd name="connsiteX1481" fmla="*/ 3513746 w 5186448"/>
              <a:gd name="connsiteY1481" fmla="*/ 2118732 h 3010829"/>
              <a:gd name="connsiteX1482" fmla="*/ 3580653 w 5186448"/>
              <a:gd name="connsiteY1482" fmla="*/ 2040673 h 3010829"/>
              <a:gd name="connsiteX1483" fmla="*/ 3614107 w 5186448"/>
              <a:gd name="connsiteY1483" fmla="*/ 2007220 h 3010829"/>
              <a:gd name="connsiteX1484" fmla="*/ 3636409 w 5186448"/>
              <a:gd name="connsiteY1484" fmla="*/ 1962615 h 3010829"/>
              <a:gd name="connsiteX1485" fmla="*/ 3658711 w 5186448"/>
              <a:gd name="connsiteY1485" fmla="*/ 1940312 h 3010829"/>
              <a:gd name="connsiteX1486" fmla="*/ 3681014 w 5186448"/>
              <a:gd name="connsiteY1486" fmla="*/ 1906859 h 3010829"/>
              <a:gd name="connsiteX1487" fmla="*/ 3692165 w 5186448"/>
              <a:gd name="connsiteY1487" fmla="*/ 1862254 h 3010829"/>
              <a:gd name="connsiteX1488" fmla="*/ 3703316 w 5186448"/>
              <a:gd name="connsiteY1488" fmla="*/ 1795347 h 3010829"/>
              <a:gd name="connsiteX1489" fmla="*/ 3714468 w 5186448"/>
              <a:gd name="connsiteY1489" fmla="*/ 1761893 h 3010829"/>
              <a:gd name="connsiteX1490" fmla="*/ 3725619 w 5186448"/>
              <a:gd name="connsiteY1490" fmla="*/ 1717288 h 3010829"/>
              <a:gd name="connsiteX1491" fmla="*/ 3714468 w 5186448"/>
              <a:gd name="connsiteY1491" fmla="*/ 1338147 h 3010829"/>
              <a:gd name="connsiteX1492" fmla="*/ 3681014 w 5186448"/>
              <a:gd name="connsiteY1492" fmla="*/ 1271239 h 3010829"/>
              <a:gd name="connsiteX1493" fmla="*/ 3580653 w 5186448"/>
              <a:gd name="connsiteY1493" fmla="*/ 1148576 h 3010829"/>
              <a:gd name="connsiteX1494" fmla="*/ 3480292 w 5186448"/>
              <a:gd name="connsiteY1494" fmla="*/ 1025912 h 3010829"/>
              <a:gd name="connsiteX1495" fmla="*/ 3379931 w 5186448"/>
              <a:gd name="connsiteY1495" fmla="*/ 925551 h 3010829"/>
              <a:gd name="connsiteX1496" fmla="*/ 3335326 w 5186448"/>
              <a:gd name="connsiteY1496" fmla="*/ 892098 h 3010829"/>
              <a:gd name="connsiteX1497" fmla="*/ 3301872 w 5186448"/>
              <a:gd name="connsiteY1497" fmla="*/ 869795 h 3010829"/>
              <a:gd name="connsiteX1498" fmla="*/ 3223814 w 5186448"/>
              <a:gd name="connsiteY1498" fmla="*/ 791737 h 3010829"/>
              <a:gd name="connsiteX1499" fmla="*/ 3145755 w 5186448"/>
              <a:gd name="connsiteY1499" fmla="*/ 735981 h 3010829"/>
              <a:gd name="connsiteX1500" fmla="*/ 3000789 w 5186448"/>
              <a:gd name="connsiteY1500" fmla="*/ 624468 h 3010829"/>
              <a:gd name="connsiteX1501" fmla="*/ 2900428 w 5186448"/>
              <a:gd name="connsiteY1501" fmla="*/ 546410 h 3010829"/>
              <a:gd name="connsiteX1502" fmla="*/ 2866975 w 5186448"/>
              <a:gd name="connsiteY1502" fmla="*/ 512956 h 3010829"/>
              <a:gd name="connsiteX1503" fmla="*/ 2710858 w 5186448"/>
              <a:gd name="connsiteY1503" fmla="*/ 423747 h 3010829"/>
              <a:gd name="connsiteX1504" fmla="*/ 2666253 w 5186448"/>
              <a:gd name="connsiteY1504" fmla="*/ 412595 h 3010829"/>
              <a:gd name="connsiteX1505" fmla="*/ 2476682 w 5186448"/>
              <a:gd name="connsiteY1505" fmla="*/ 356839 h 3010829"/>
              <a:gd name="connsiteX1506" fmla="*/ 2432077 w 5186448"/>
              <a:gd name="connsiteY1506" fmla="*/ 345688 h 3010829"/>
              <a:gd name="connsiteX1507" fmla="*/ 2287111 w 5186448"/>
              <a:gd name="connsiteY1507" fmla="*/ 323386 h 3010829"/>
              <a:gd name="connsiteX1508" fmla="*/ 1506526 w 5186448"/>
              <a:gd name="connsiteY1508" fmla="*/ 334537 h 3010829"/>
              <a:gd name="connsiteX1509" fmla="*/ 1361560 w 5186448"/>
              <a:gd name="connsiteY1509" fmla="*/ 367990 h 3010829"/>
              <a:gd name="connsiteX1510" fmla="*/ 1205443 w 5186448"/>
              <a:gd name="connsiteY1510" fmla="*/ 401444 h 3010829"/>
              <a:gd name="connsiteX1511" fmla="*/ 1149687 w 5186448"/>
              <a:gd name="connsiteY1511" fmla="*/ 423747 h 3010829"/>
              <a:gd name="connsiteX1512" fmla="*/ 1038175 w 5186448"/>
              <a:gd name="connsiteY1512" fmla="*/ 446049 h 3010829"/>
              <a:gd name="connsiteX1513" fmla="*/ 993570 w 5186448"/>
              <a:gd name="connsiteY1513" fmla="*/ 457200 h 3010829"/>
              <a:gd name="connsiteX1514" fmla="*/ 937814 w 5186448"/>
              <a:gd name="connsiteY1514" fmla="*/ 468351 h 3010829"/>
              <a:gd name="connsiteX1515" fmla="*/ 848604 w 5186448"/>
              <a:gd name="connsiteY1515" fmla="*/ 501805 h 3010829"/>
              <a:gd name="connsiteX1516" fmla="*/ 803999 w 5186448"/>
              <a:gd name="connsiteY1516" fmla="*/ 512956 h 3010829"/>
              <a:gd name="connsiteX1517" fmla="*/ 714789 w 5186448"/>
              <a:gd name="connsiteY1517" fmla="*/ 568712 h 3010829"/>
              <a:gd name="connsiteX1518" fmla="*/ 692487 w 5186448"/>
              <a:gd name="connsiteY1518" fmla="*/ 591015 h 3010829"/>
              <a:gd name="connsiteX1519" fmla="*/ 614428 w 5186448"/>
              <a:gd name="connsiteY1519" fmla="*/ 713678 h 3010829"/>
              <a:gd name="connsiteX1520" fmla="*/ 580975 w 5186448"/>
              <a:gd name="connsiteY1520" fmla="*/ 825190 h 3010829"/>
              <a:gd name="connsiteX1521" fmla="*/ 558672 w 5186448"/>
              <a:gd name="connsiteY1521" fmla="*/ 936703 h 3010829"/>
              <a:gd name="connsiteX1522" fmla="*/ 580975 w 5186448"/>
              <a:gd name="connsiteY1522" fmla="*/ 1304693 h 3010829"/>
              <a:gd name="connsiteX1523" fmla="*/ 625580 w 5186448"/>
              <a:gd name="connsiteY1523" fmla="*/ 1360449 h 3010829"/>
              <a:gd name="connsiteX1524" fmla="*/ 703638 w 5186448"/>
              <a:gd name="connsiteY1524" fmla="*/ 1438507 h 3010829"/>
              <a:gd name="connsiteX1525" fmla="*/ 848604 w 5186448"/>
              <a:gd name="connsiteY1525" fmla="*/ 1583473 h 3010829"/>
              <a:gd name="connsiteX1526" fmla="*/ 926663 w 5186448"/>
              <a:gd name="connsiteY1526" fmla="*/ 1661532 h 3010829"/>
              <a:gd name="connsiteX1527" fmla="*/ 1015872 w 5186448"/>
              <a:gd name="connsiteY1527" fmla="*/ 1728439 h 3010829"/>
              <a:gd name="connsiteX1528" fmla="*/ 1093931 w 5186448"/>
              <a:gd name="connsiteY1528" fmla="*/ 1817649 h 3010829"/>
              <a:gd name="connsiteX1529" fmla="*/ 1160838 w 5186448"/>
              <a:gd name="connsiteY1529" fmla="*/ 1851103 h 3010829"/>
              <a:gd name="connsiteX1530" fmla="*/ 1339258 w 5186448"/>
              <a:gd name="connsiteY1530" fmla="*/ 1962615 h 3010829"/>
              <a:gd name="connsiteX1531" fmla="*/ 1450770 w 5186448"/>
              <a:gd name="connsiteY1531" fmla="*/ 2007220 h 3010829"/>
              <a:gd name="connsiteX1532" fmla="*/ 1595736 w 5186448"/>
              <a:gd name="connsiteY1532" fmla="*/ 2051825 h 3010829"/>
              <a:gd name="connsiteX1533" fmla="*/ 1707248 w 5186448"/>
              <a:gd name="connsiteY1533" fmla="*/ 2107581 h 3010829"/>
              <a:gd name="connsiteX1534" fmla="*/ 1763004 w 5186448"/>
              <a:gd name="connsiteY1534" fmla="*/ 2118732 h 3010829"/>
              <a:gd name="connsiteX1535" fmla="*/ 1852214 w 5186448"/>
              <a:gd name="connsiteY1535" fmla="*/ 2141034 h 3010829"/>
              <a:gd name="connsiteX1536" fmla="*/ 2019482 w 5186448"/>
              <a:gd name="connsiteY1536" fmla="*/ 2185639 h 3010829"/>
              <a:gd name="connsiteX1537" fmla="*/ 2086389 w 5186448"/>
              <a:gd name="connsiteY1537" fmla="*/ 2207942 h 3010829"/>
              <a:gd name="connsiteX1538" fmla="*/ 2130994 w 5186448"/>
              <a:gd name="connsiteY1538" fmla="*/ 2219093 h 3010829"/>
              <a:gd name="connsiteX1539" fmla="*/ 2186750 w 5186448"/>
              <a:gd name="connsiteY1539" fmla="*/ 2241395 h 3010829"/>
              <a:gd name="connsiteX1540" fmla="*/ 2342868 w 5186448"/>
              <a:gd name="connsiteY1540" fmla="*/ 2252547 h 3010829"/>
              <a:gd name="connsiteX1541" fmla="*/ 3413385 w 5186448"/>
              <a:gd name="connsiteY1541" fmla="*/ 2196790 h 3010829"/>
              <a:gd name="connsiteX1542" fmla="*/ 3524897 w 5186448"/>
              <a:gd name="connsiteY1542" fmla="*/ 2163337 h 3010829"/>
              <a:gd name="connsiteX1543" fmla="*/ 3870585 w 5186448"/>
              <a:gd name="connsiteY1543" fmla="*/ 2062976 h 3010829"/>
              <a:gd name="connsiteX1544" fmla="*/ 3993248 w 5186448"/>
              <a:gd name="connsiteY1544" fmla="*/ 1996068 h 3010829"/>
              <a:gd name="connsiteX1545" fmla="*/ 4082458 w 5186448"/>
              <a:gd name="connsiteY1545" fmla="*/ 1929161 h 3010829"/>
              <a:gd name="connsiteX1546" fmla="*/ 4149365 w 5186448"/>
              <a:gd name="connsiteY1546" fmla="*/ 1817649 h 3010829"/>
              <a:gd name="connsiteX1547" fmla="*/ 4160516 w 5186448"/>
              <a:gd name="connsiteY1547" fmla="*/ 1773044 h 3010829"/>
              <a:gd name="connsiteX1548" fmla="*/ 4193970 w 5186448"/>
              <a:gd name="connsiteY1548" fmla="*/ 1706137 h 3010829"/>
              <a:gd name="connsiteX1549" fmla="*/ 4205121 w 5186448"/>
              <a:gd name="connsiteY1549" fmla="*/ 1650381 h 3010829"/>
              <a:gd name="connsiteX1550" fmla="*/ 4227424 w 5186448"/>
              <a:gd name="connsiteY1550" fmla="*/ 1505415 h 3010829"/>
              <a:gd name="connsiteX1551" fmla="*/ 4205121 w 5186448"/>
              <a:gd name="connsiteY1551" fmla="*/ 1282390 h 3010829"/>
              <a:gd name="connsiteX1552" fmla="*/ 4171668 w 5186448"/>
              <a:gd name="connsiteY1552" fmla="*/ 1226634 h 3010829"/>
              <a:gd name="connsiteX1553" fmla="*/ 4149365 w 5186448"/>
              <a:gd name="connsiteY1553" fmla="*/ 1182029 h 3010829"/>
              <a:gd name="connsiteX1554" fmla="*/ 4049004 w 5186448"/>
              <a:gd name="connsiteY1554" fmla="*/ 1048215 h 3010829"/>
              <a:gd name="connsiteX1555" fmla="*/ 3982097 w 5186448"/>
              <a:gd name="connsiteY1555" fmla="*/ 914400 h 3010829"/>
              <a:gd name="connsiteX1556" fmla="*/ 3747921 w 5186448"/>
              <a:gd name="connsiteY1556" fmla="*/ 646771 h 3010829"/>
              <a:gd name="connsiteX1557" fmla="*/ 3703316 w 5186448"/>
              <a:gd name="connsiteY1557" fmla="*/ 602166 h 3010829"/>
              <a:gd name="connsiteX1558" fmla="*/ 3591804 w 5186448"/>
              <a:gd name="connsiteY1558" fmla="*/ 568712 h 3010829"/>
              <a:gd name="connsiteX1559" fmla="*/ 3536048 w 5186448"/>
              <a:gd name="connsiteY1559" fmla="*/ 546410 h 3010829"/>
              <a:gd name="connsiteX1560" fmla="*/ 3246116 w 5186448"/>
              <a:gd name="connsiteY1560" fmla="*/ 512956 h 3010829"/>
              <a:gd name="connsiteX1561" fmla="*/ 3023092 w 5186448"/>
              <a:gd name="connsiteY1561" fmla="*/ 479503 h 3010829"/>
              <a:gd name="connsiteX1562" fmla="*/ 2933882 w 5186448"/>
              <a:gd name="connsiteY1562" fmla="*/ 457200 h 3010829"/>
              <a:gd name="connsiteX1563" fmla="*/ 2710858 w 5186448"/>
              <a:gd name="connsiteY1563" fmla="*/ 434898 h 3010829"/>
              <a:gd name="connsiteX1564" fmla="*/ 2354019 w 5186448"/>
              <a:gd name="connsiteY1564" fmla="*/ 401444 h 3010829"/>
              <a:gd name="connsiteX1565" fmla="*/ 1595736 w 5186448"/>
              <a:gd name="connsiteY1565" fmla="*/ 412595 h 3010829"/>
              <a:gd name="connsiteX1566" fmla="*/ 1238897 w 5186448"/>
              <a:gd name="connsiteY1566" fmla="*/ 557561 h 3010829"/>
              <a:gd name="connsiteX1567" fmla="*/ 1127385 w 5186448"/>
              <a:gd name="connsiteY1567" fmla="*/ 602166 h 3010829"/>
              <a:gd name="connsiteX1568" fmla="*/ 737092 w 5186448"/>
              <a:gd name="connsiteY1568" fmla="*/ 825190 h 3010829"/>
              <a:gd name="connsiteX1569" fmla="*/ 714789 w 5186448"/>
              <a:gd name="connsiteY1569" fmla="*/ 847493 h 3010829"/>
              <a:gd name="connsiteX1570" fmla="*/ 614428 w 5186448"/>
              <a:gd name="connsiteY1570" fmla="*/ 925551 h 3010829"/>
              <a:gd name="connsiteX1571" fmla="*/ 480614 w 5186448"/>
              <a:gd name="connsiteY1571" fmla="*/ 1070517 h 3010829"/>
              <a:gd name="connsiteX1572" fmla="*/ 458311 w 5186448"/>
              <a:gd name="connsiteY1572" fmla="*/ 1115122 h 3010829"/>
              <a:gd name="connsiteX1573" fmla="*/ 402555 w 5186448"/>
              <a:gd name="connsiteY1573" fmla="*/ 1215483 h 3010829"/>
              <a:gd name="connsiteX1574" fmla="*/ 369102 w 5186448"/>
              <a:gd name="connsiteY1574" fmla="*/ 1304693 h 3010829"/>
              <a:gd name="connsiteX1575" fmla="*/ 335648 w 5186448"/>
              <a:gd name="connsiteY1575" fmla="*/ 1382751 h 3010829"/>
              <a:gd name="connsiteX1576" fmla="*/ 346799 w 5186448"/>
              <a:gd name="connsiteY1576" fmla="*/ 1739590 h 3010829"/>
              <a:gd name="connsiteX1577" fmla="*/ 458311 w 5186448"/>
              <a:gd name="connsiteY1577" fmla="*/ 1895707 h 3010829"/>
              <a:gd name="connsiteX1578" fmla="*/ 580975 w 5186448"/>
              <a:gd name="connsiteY1578" fmla="*/ 2040673 h 3010829"/>
              <a:gd name="connsiteX1579" fmla="*/ 659033 w 5186448"/>
              <a:gd name="connsiteY1579" fmla="*/ 2096429 h 3010829"/>
              <a:gd name="connsiteX1580" fmla="*/ 781697 w 5186448"/>
              <a:gd name="connsiteY1580" fmla="*/ 2163337 h 3010829"/>
              <a:gd name="connsiteX1581" fmla="*/ 982419 w 5186448"/>
              <a:gd name="connsiteY1581" fmla="*/ 2241395 h 3010829"/>
              <a:gd name="connsiteX1582" fmla="*/ 1116233 w 5186448"/>
              <a:gd name="connsiteY1582" fmla="*/ 2274849 h 3010829"/>
              <a:gd name="connsiteX1583" fmla="*/ 1261199 w 5186448"/>
              <a:gd name="connsiteY1583" fmla="*/ 2330605 h 3010829"/>
              <a:gd name="connsiteX1584" fmla="*/ 1428468 w 5186448"/>
              <a:gd name="connsiteY1584" fmla="*/ 2375210 h 3010829"/>
              <a:gd name="connsiteX1585" fmla="*/ 1740702 w 5186448"/>
              <a:gd name="connsiteY1585" fmla="*/ 2464420 h 3010829"/>
              <a:gd name="connsiteX1586" fmla="*/ 1874516 w 5186448"/>
              <a:gd name="connsiteY1586" fmla="*/ 2475571 h 3010829"/>
              <a:gd name="connsiteX1587" fmla="*/ 1919121 w 5186448"/>
              <a:gd name="connsiteY1587" fmla="*/ 2497873 h 3010829"/>
              <a:gd name="connsiteX1588" fmla="*/ 2209053 w 5186448"/>
              <a:gd name="connsiteY1588" fmla="*/ 2542478 h 3010829"/>
              <a:gd name="connsiteX1589" fmla="*/ 2432077 w 5186448"/>
              <a:gd name="connsiteY1589" fmla="*/ 2575932 h 3010829"/>
              <a:gd name="connsiteX1590" fmla="*/ 2822370 w 5186448"/>
              <a:gd name="connsiteY1590" fmla="*/ 2564781 h 3010829"/>
              <a:gd name="connsiteX1591" fmla="*/ 2933882 w 5186448"/>
              <a:gd name="connsiteY1591" fmla="*/ 2531327 h 3010829"/>
              <a:gd name="connsiteX1592" fmla="*/ 3067697 w 5186448"/>
              <a:gd name="connsiteY1592" fmla="*/ 2497873 h 3010829"/>
              <a:gd name="connsiteX1593" fmla="*/ 3179209 w 5186448"/>
              <a:gd name="connsiteY1593" fmla="*/ 2442117 h 3010829"/>
              <a:gd name="connsiteX1594" fmla="*/ 3290721 w 5186448"/>
              <a:gd name="connsiteY1594" fmla="*/ 2408664 h 3010829"/>
              <a:gd name="connsiteX1595" fmla="*/ 3424536 w 5186448"/>
              <a:gd name="connsiteY1595" fmla="*/ 2364059 h 3010829"/>
              <a:gd name="connsiteX1596" fmla="*/ 3547199 w 5186448"/>
              <a:gd name="connsiteY1596" fmla="*/ 2330605 h 3010829"/>
              <a:gd name="connsiteX1597" fmla="*/ 3681014 w 5186448"/>
              <a:gd name="connsiteY1597" fmla="*/ 2252547 h 3010829"/>
              <a:gd name="connsiteX1598" fmla="*/ 3692165 w 5186448"/>
              <a:gd name="connsiteY1598" fmla="*/ 2219093 h 3010829"/>
              <a:gd name="connsiteX1599" fmla="*/ 3725619 w 5186448"/>
              <a:gd name="connsiteY1599" fmla="*/ 2152186 h 3010829"/>
              <a:gd name="connsiteX1600" fmla="*/ 3770224 w 5186448"/>
              <a:gd name="connsiteY1600" fmla="*/ 2018371 h 3010829"/>
              <a:gd name="connsiteX1601" fmla="*/ 3792526 w 5186448"/>
              <a:gd name="connsiteY1601" fmla="*/ 1918010 h 3010829"/>
              <a:gd name="connsiteX1602" fmla="*/ 3803677 w 5186448"/>
              <a:gd name="connsiteY1602" fmla="*/ 1873405 h 3010829"/>
              <a:gd name="connsiteX1603" fmla="*/ 3781375 w 5186448"/>
              <a:gd name="connsiteY1603" fmla="*/ 1572322 h 3010829"/>
              <a:gd name="connsiteX1604" fmla="*/ 3714468 w 5186448"/>
              <a:gd name="connsiteY1604" fmla="*/ 1449659 h 3010829"/>
              <a:gd name="connsiteX1605" fmla="*/ 3647560 w 5186448"/>
              <a:gd name="connsiteY1605" fmla="*/ 1315844 h 3010829"/>
              <a:gd name="connsiteX1606" fmla="*/ 3536048 w 5186448"/>
              <a:gd name="connsiteY1606" fmla="*/ 1115122 h 3010829"/>
              <a:gd name="connsiteX1607" fmla="*/ 3469141 w 5186448"/>
              <a:gd name="connsiteY1607" fmla="*/ 1048215 h 3010829"/>
              <a:gd name="connsiteX1608" fmla="*/ 3402233 w 5186448"/>
              <a:gd name="connsiteY1608" fmla="*/ 959005 h 3010829"/>
              <a:gd name="connsiteX1609" fmla="*/ 3234965 w 5186448"/>
              <a:gd name="connsiteY1609" fmla="*/ 847493 h 3010829"/>
              <a:gd name="connsiteX1610" fmla="*/ 3156907 w 5186448"/>
              <a:gd name="connsiteY1610" fmla="*/ 802888 h 3010829"/>
              <a:gd name="connsiteX1611" fmla="*/ 3089999 w 5186448"/>
              <a:gd name="connsiteY1611" fmla="*/ 780586 h 3010829"/>
              <a:gd name="connsiteX1612" fmla="*/ 2855824 w 5186448"/>
              <a:gd name="connsiteY1612" fmla="*/ 680225 h 3010829"/>
              <a:gd name="connsiteX1613" fmla="*/ 2554741 w 5186448"/>
              <a:gd name="connsiteY1613" fmla="*/ 602166 h 3010829"/>
              <a:gd name="connsiteX1614" fmla="*/ 2365170 w 5186448"/>
              <a:gd name="connsiteY1614" fmla="*/ 557561 h 3010829"/>
              <a:gd name="connsiteX1615" fmla="*/ 2041785 w 5186448"/>
              <a:gd name="connsiteY1615" fmla="*/ 546410 h 3010829"/>
              <a:gd name="connsiteX1616" fmla="*/ 1283502 w 5186448"/>
              <a:gd name="connsiteY1616" fmla="*/ 568712 h 3010829"/>
              <a:gd name="connsiteX1617" fmla="*/ 1116233 w 5186448"/>
              <a:gd name="connsiteY1617" fmla="*/ 635620 h 3010829"/>
              <a:gd name="connsiteX1618" fmla="*/ 1027024 w 5186448"/>
              <a:gd name="connsiteY1618" fmla="*/ 657922 h 3010829"/>
              <a:gd name="connsiteX1619" fmla="*/ 982419 w 5186448"/>
              <a:gd name="connsiteY1619" fmla="*/ 680225 h 3010829"/>
              <a:gd name="connsiteX1620" fmla="*/ 815150 w 5186448"/>
              <a:gd name="connsiteY1620" fmla="*/ 735981 h 3010829"/>
              <a:gd name="connsiteX1621" fmla="*/ 748243 w 5186448"/>
              <a:gd name="connsiteY1621" fmla="*/ 780586 h 3010829"/>
              <a:gd name="connsiteX1622" fmla="*/ 636731 w 5186448"/>
              <a:gd name="connsiteY1622" fmla="*/ 836342 h 3010829"/>
              <a:gd name="connsiteX1623" fmla="*/ 569824 w 5186448"/>
              <a:gd name="connsiteY1623" fmla="*/ 903249 h 3010829"/>
              <a:gd name="connsiteX1624" fmla="*/ 536370 w 5186448"/>
              <a:gd name="connsiteY1624" fmla="*/ 936703 h 3010829"/>
              <a:gd name="connsiteX1625" fmla="*/ 502916 w 5186448"/>
              <a:gd name="connsiteY1625" fmla="*/ 992459 h 3010829"/>
              <a:gd name="connsiteX1626" fmla="*/ 447160 w 5186448"/>
              <a:gd name="connsiteY1626" fmla="*/ 1048215 h 3010829"/>
              <a:gd name="connsiteX1627" fmla="*/ 413707 w 5186448"/>
              <a:gd name="connsiteY1627" fmla="*/ 1103971 h 3010829"/>
              <a:gd name="connsiteX1628" fmla="*/ 369102 w 5186448"/>
              <a:gd name="connsiteY1628" fmla="*/ 1170878 h 3010829"/>
              <a:gd name="connsiteX1629" fmla="*/ 324497 w 5186448"/>
              <a:gd name="connsiteY1629" fmla="*/ 1260088 h 3010829"/>
              <a:gd name="connsiteX1630" fmla="*/ 346799 w 5186448"/>
              <a:gd name="connsiteY1630" fmla="*/ 1583473 h 3010829"/>
              <a:gd name="connsiteX1631" fmla="*/ 413707 w 5186448"/>
              <a:gd name="connsiteY1631" fmla="*/ 1661532 h 3010829"/>
              <a:gd name="connsiteX1632" fmla="*/ 491765 w 5186448"/>
              <a:gd name="connsiteY1632" fmla="*/ 1761893 h 3010829"/>
              <a:gd name="connsiteX1633" fmla="*/ 569824 w 5186448"/>
              <a:gd name="connsiteY1633" fmla="*/ 1862254 h 3010829"/>
              <a:gd name="connsiteX1634" fmla="*/ 803999 w 5186448"/>
              <a:gd name="connsiteY1634" fmla="*/ 2129883 h 3010829"/>
              <a:gd name="connsiteX1635" fmla="*/ 870907 w 5186448"/>
              <a:gd name="connsiteY1635" fmla="*/ 2196790 h 3010829"/>
              <a:gd name="connsiteX1636" fmla="*/ 1160838 w 5186448"/>
              <a:gd name="connsiteY1636" fmla="*/ 2386361 h 3010829"/>
              <a:gd name="connsiteX1637" fmla="*/ 1528828 w 5186448"/>
              <a:gd name="connsiteY1637" fmla="*/ 2531327 h 3010829"/>
              <a:gd name="connsiteX1638" fmla="*/ 1696097 w 5186448"/>
              <a:gd name="connsiteY1638" fmla="*/ 2587083 h 3010829"/>
              <a:gd name="connsiteX1639" fmla="*/ 1785307 w 5186448"/>
              <a:gd name="connsiteY1639" fmla="*/ 2598234 h 3010829"/>
              <a:gd name="connsiteX1640" fmla="*/ 1863365 w 5186448"/>
              <a:gd name="connsiteY1640" fmla="*/ 2609386 h 3010829"/>
              <a:gd name="connsiteX1641" fmla="*/ 2153297 w 5186448"/>
              <a:gd name="connsiteY1641" fmla="*/ 2642839 h 3010829"/>
              <a:gd name="connsiteX1642" fmla="*/ 2454380 w 5186448"/>
              <a:gd name="connsiteY1642" fmla="*/ 2620537 h 3010829"/>
              <a:gd name="connsiteX1643" fmla="*/ 2565892 w 5186448"/>
              <a:gd name="connsiteY1643" fmla="*/ 2598234 h 3010829"/>
              <a:gd name="connsiteX1644" fmla="*/ 2699707 w 5186448"/>
              <a:gd name="connsiteY1644" fmla="*/ 2575932 h 3010829"/>
              <a:gd name="connsiteX1645" fmla="*/ 2811219 w 5186448"/>
              <a:gd name="connsiteY1645" fmla="*/ 2564781 h 3010829"/>
              <a:gd name="connsiteX1646" fmla="*/ 2956185 w 5186448"/>
              <a:gd name="connsiteY1646" fmla="*/ 2542478 h 3010829"/>
              <a:gd name="connsiteX1647" fmla="*/ 3156907 w 5186448"/>
              <a:gd name="connsiteY1647" fmla="*/ 2531327 h 3010829"/>
              <a:gd name="connsiteX1648" fmla="*/ 3324175 w 5186448"/>
              <a:gd name="connsiteY1648" fmla="*/ 2509025 h 3010829"/>
              <a:gd name="connsiteX1649" fmla="*/ 3513746 w 5186448"/>
              <a:gd name="connsiteY1649" fmla="*/ 2497873 h 3010829"/>
              <a:gd name="connsiteX1650" fmla="*/ 3547199 w 5186448"/>
              <a:gd name="connsiteY1650" fmla="*/ 2486722 h 3010829"/>
              <a:gd name="connsiteX1651" fmla="*/ 3591804 w 5186448"/>
              <a:gd name="connsiteY1651" fmla="*/ 2475571 h 3010829"/>
              <a:gd name="connsiteX1652" fmla="*/ 3669863 w 5186448"/>
              <a:gd name="connsiteY1652" fmla="*/ 2430966 h 3010829"/>
              <a:gd name="connsiteX1653" fmla="*/ 3747921 w 5186448"/>
              <a:gd name="connsiteY1653" fmla="*/ 2352907 h 3010829"/>
              <a:gd name="connsiteX1654" fmla="*/ 3792526 w 5186448"/>
              <a:gd name="connsiteY1654" fmla="*/ 2308303 h 3010829"/>
              <a:gd name="connsiteX1655" fmla="*/ 3848282 w 5186448"/>
              <a:gd name="connsiteY1655" fmla="*/ 2252547 h 3010829"/>
              <a:gd name="connsiteX1656" fmla="*/ 3881736 w 5186448"/>
              <a:gd name="connsiteY1656" fmla="*/ 2196790 h 3010829"/>
              <a:gd name="connsiteX1657" fmla="*/ 3926341 w 5186448"/>
              <a:gd name="connsiteY1657" fmla="*/ 2129883 h 3010829"/>
              <a:gd name="connsiteX1658" fmla="*/ 3959794 w 5186448"/>
              <a:gd name="connsiteY1658" fmla="*/ 2040673 h 3010829"/>
              <a:gd name="connsiteX1659" fmla="*/ 3993248 w 5186448"/>
              <a:gd name="connsiteY1659" fmla="*/ 1929161 h 3010829"/>
              <a:gd name="connsiteX1660" fmla="*/ 3982097 w 5186448"/>
              <a:gd name="connsiteY1660" fmla="*/ 1427356 h 3010829"/>
              <a:gd name="connsiteX1661" fmla="*/ 3937492 w 5186448"/>
              <a:gd name="connsiteY1661" fmla="*/ 1349298 h 3010829"/>
              <a:gd name="connsiteX1662" fmla="*/ 3926341 w 5186448"/>
              <a:gd name="connsiteY1662" fmla="*/ 1315844 h 3010829"/>
              <a:gd name="connsiteX1663" fmla="*/ 3870585 w 5186448"/>
              <a:gd name="connsiteY1663" fmla="*/ 1248937 h 3010829"/>
              <a:gd name="connsiteX1664" fmla="*/ 3803677 w 5186448"/>
              <a:gd name="connsiteY1664" fmla="*/ 1137425 h 3010829"/>
              <a:gd name="connsiteX1665" fmla="*/ 3759072 w 5186448"/>
              <a:gd name="connsiteY1665" fmla="*/ 1081668 h 3010829"/>
              <a:gd name="connsiteX1666" fmla="*/ 3725619 w 5186448"/>
              <a:gd name="connsiteY1666" fmla="*/ 1014761 h 3010829"/>
              <a:gd name="connsiteX1667" fmla="*/ 3614107 w 5186448"/>
              <a:gd name="connsiteY1667" fmla="*/ 880947 h 3010829"/>
              <a:gd name="connsiteX1668" fmla="*/ 3558350 w 5186448"/>
              <a:gd name="connsiteY1668" fmla="*/ 802888 h 3010829"/>
              <a:gd name="connsiteX1669" fmla="*/ 3502594 w 5186448"/>
              <a:gd name="connsiteY1669" fmla="*/ 758283 h 3010829"/>
              <a:gd name="connsiteX1670" fmla="*/ 3379931 w 5186448"/>
              <a:gd name="connsiteY1670" fmla="*/ 624468 h 3010829"/>
              <a:gd name="connsiteX1671" fmla="*/ 3168058 w 5186448"/>
              <a:gd name="connsiteY1671" fmla="*/ 501805 h 3010829"/>
              <a:gd name="connsiteX1672" fmla="*/ 3078848 w 5186448"/>
              <a:gd name="connsiteY1672" fmla="*/ 468351 h 3010829"/>
              <a:gd name="connsiteX1673" fmla="*/ 2878126 w 5186448"/>
              <a:gd name="connsiteY1673" fmla="*/ 446049 h 3010829"/>
              <a:gd name="connsiteX1674" fmla="*/ 2666253 w 5186448"/>
              <a:gd name="connsiteY1674" fmla="*/ 412595 h 3010829"/>
              <a:gd name="connsiteX1675" fmla="*/ 2554741 w 5186448"/>
              <a:gd name="connsiteY1675" fmla="*/ 390293 h 3010829"/>
              <a:gd name="connsiteX1676" fmla="*/ 2320565 w 5186448"/>
              <a:gd name="connsiteY1676" fmla="*/ 379142 h 3010829"/>
              <a:gd name="connsiteX1677" fmla="*/ 2019482 w 5186448"/>
              <a:gd name="connsiteY1677" fmla="*/ 356839 h 3010829"/>
              <a:gd name="connsiteX1678" fmla="*/ 960116 w 5186448"/>
              <a:gd name="connsiteY1678" fmla="*/ 367990 h 3010829"/>
              <a:gd name="connsiteX1679" fmla="*/ 904360 w 5186448"/>
              <a:gd name="connsiteY1679" fmla="*/ 379142 h 3010829"/>
              <a:gd name="connsiteX1680" fmla="*/ 815150 w 5186448"/>
              <a:gd name="connsiteY1680" fmla="*/ 401444 h 3010829"/>
              <a:gd name="connsiteX1681" fmla="*/ 580975 w 5186448"/>
              <a:gd name="connsiteY1681" fmla="*/ 468351 h 3010829"/>
              <a:gd name="connsiteX1682" fmla="*/ 447160 w 5186448"/>
              <a:gd name="connsiteY1682" fmla="*/ 524107 h 3010829"/>
              <a:gd name="connsiteX1683" fmla="*/ 413707 w 5186448"/>
              <a:gd name="connsiteY1683" fmla="*/ 546410 h 3010829"/>
              <a:gd name="connsiteX1684" fmla="*/ 324497 w 5186448"/>
              <a:gd name="connsiteY1684" fmla="*/ 602166 h 3010829"/>
              <a:gd name="connsiteX1685" fmla="*/ 257589 w 5186448"/>
              <a:gd name="connsiteY1685" fmla="*/ 680225 h 3010829"/>
              <a:gd name="connsiteX1686" fmla="*/ 224136 w 5186448"/>
              <a:gd name="connsiteY1686" fmla="*/ 780586 h 3010829"/>
              <a:gd name="connsiteX1687" fmla="*/ 179531 w 5186448"/>
              <a:gd name="connsiteY1687" fmla="*/ 925551 h 3010829"/>
              <a:gd name="connsiteX1688" fmla="*/ 190682 w 5186448"/>
              <a:gd name="connsiteY1688" fmla="*/ 1427356 h 3010829"/>
              <a:gd name="connsiteX1689" fmla="*/ 235287 w 5186448"/>
              <a:gd name="connsiteY1689" fmla="*/ 1483112 h 3010829"/>
              <a:gd name="connsiteX1690" fmla="*/ 313346 w 5186448"/>
              <a:gd name="connsiteY1690" fmla="*/ 1616927 h 3010829"/>
              <a:gd name="connsiteX1691" fmla="*/ 391404 w 5186448"/>
              <a:gd name="connsiteY1691" fmla="*/ 1706137 h 3010829"/>
              <a:gd name="connsiteX1692" fmla="*/ 424858 w 5186448"/>
              <a:gd name="connsiteY1692" fmla="*/ 1773044 h 3010829"/>
              <a:gd name="connsiteX1693" fmla="*/ 469463 w 5186448"/>
              <a:gd name="connsiteY1693" fmla="*/ 1817649 h 3010829"/>
              <a:gd name="connsiteX1694" fmla="*/ 547521 w 5186448"/>
              <a:gd name="connsiteY1694" fmla="*/ 1929161 h 3010829"/>
              <a:gd name="connsiteX1695" fmla="*/ 603277 w 5186448"/>
              <a:gd name="connsiteY1695" fmla="*/ 1984917 h 3010829"/>
              <a:gd name="connsiteX1696" fmla="*/ 714789 w 5186448"/>
              <a:gd name="connsiteY1696" fmla="*/ 2129883 h 3010829"/>
              <a:gd name="connsiteX1697" fmla="*/ 770546 w 5186448"/>
              <a:gd name="connsiteY1697" fmla="*/ 2196790 h 3010829"/>
              <a:gd name="connsiteX1698" fmla="*/ 848604 w 5186448"/>
              <a:gd name="connsiteY1698" fmla="*/ 2252547 h 3010829"/>
              <a:gd name="connsiteX1699" fmla="*/ 993570 w 5186448"/>
              <a:gd name="connsiteY1699" fmla="*/ 2386361 h 3010829"/>
              <a:gd name="connsiteX1700" fmla="*/ 1093931 w 5186448"/>
              <a:gd name="connsiteY1700" fmla="*/ 2453268 h 3010829"/>
              <a:gd name="connsiteX1701" fmla="*/ 1305804 w 5186448"/>
              <a:gd name="connsiteY1701" fmla="*/ 2587083 h 3010829"/>
              <a:gd name="connsiteX1702" fmla="*/ 1662643 w 5186448"/>
              <a:gd name="connsiteY1702" fmla="*/ 2720898 h 3010829"/>
              <a:gd name="connsiteX1703" fmla="*/ 1919121 w 5186448"/>
              <a:gd name="connsiteY1703" fmla="*/ 2765503 h 3010829"/>
              <a:gd name="connsiteX1704" fmla="*/ 2153297 w 5186448"/>
              <a:gd name="connsiteY1704" fmla="*/ 2798956 h 3010829"/>
              <a:gd name="connsiteX1705" fmla="*/ 3101150 w 5186448"/>
              <a:gd name="connsiteY1705" fmla="*/ 2743200 h 3010829"/>
              <a:gd name="connsiteX1706" fmla="*/ 3558350 w 5186448"/>
              <a:gd name="connsiteY1706" fmla="*/ 2620537 h 3010829"/>
              <a:gd name="connsiteX1707" fmla="*/ 3837131 w 5186448"/>
              <a:gd name="connsiteY1707" fmla="*/ 2520176 h 3010829"/>
              <a:gd name="connsiteX1708" fmla="*/ 4015550 w 5186448"/>
              <a:gd name="connsiteY1708" fmla="*/ 2442117 h 3010829"/>
              <a:gd name="connsiteX1709" fmla="*/ 4127063 w 5186448"/>
              <a:gd name="connsiteY1709" fmla="*/ 2397512 h 3010829"/>
              <a:gd name="connsiteX1710" fmla="*/ 4193970 w 5186448"/>
              <a:gd name="connsiteY1710" fmla="*/ 2352907 h 3010829"/>
              <a:gd name="connsiteX1711" fmla="*/ 4316633 w 5186448"/>
              <a:gd name="connsiteY1711" fmla="*/ 2308303 h 3010829"/>
              <a:gd name="connsiteX1712" fmla="*/ 4361238 w 5186448"/>
              <a:gd name="connsiteY1712" fmla="*/ 2286000 h 3010829"/>
              <a:gd name="connsiteX1713" fmla="*/ 4428146 w 5186448"/>
              <a:gd name="connsiteY1713" fmla="*/ 2241395 h 3010829"/>
              <a:gd name="connsiteX1714" fmla="*/ 4528507 w 5186448"/>
              <a:gd name="connsiteY1714" fmla="*/ 2196790 h 3010829"/>
              <a:gd name="connsiteX1715" fmla="*/ 4561960 w 5186448"/>
              <a:gd name="connsiteY1715" fmla="*/ 2174488 h 3010829"/>
              <a:gd name="connsiteX1716" fmla="*/ 4595414 w 5186448"/>
              <a:gd name="connsiteY1716" fmla="*/ 2141034 h 3010829"/>
              <a:gd name="connsiteX1717" fmla="*/ 4673472 w 5186448"/>
              <a:gd name="connsiteY1717" fmla="*/ 2074127 h 3010829"/>
              <a:gd name="connsiteX1718" fmla="*/ 4706926 w 5186448"/>
              <a:gd name="connsiteY1718" fmla="*/ 1962615 h 3010829"/>
              <a:gd name="connsiteX1719" fmla="*/ 4695775 w 5186448"/>
              <a:gd name="connsiteY1719" fmla="*/ 1717288 h 3010829"/>
              <a:gd name="connsiteX1720" fmla="*/ 4662321 w 5186448"/>
              <a:gd name="connsiteY1720" fmla="*/ 1628078 h 3010829"/>
              <a:gd name="connsiteX1721" fmla="*/ 4483902 w 5186448"/>
              <a:gd name="connsiteY1721" fmla="*/ 1338147 h 3010829"/>
              <a:gd name="connsiteX1722" fmla="*/ 4439297 w 5186448"/>
              <a:gd name="connsiteY1722" fmla="*/ 1293542 h 3010829"/>
              <a:gd name="connsiteX1723" fmla="*/ 4416994 w 5186448"/>
              <a:gd name="connsiteY1723" fmla="*/ 1260088 h 3010829"/>
              <a:gd name="connsiteX1724" fmla="*/ 4338936 w 5186448"/>
              <a:gd name="connsiteY1724" fmla="*/ 1170878 h 3010829"/>
              <a:gd name="connsiteX1725" fmla="*/ 4283180 w 5186448"/>
              <a:gd name="connsiteY1725" fmla="*/ 1092820 h 3010829"/>
              <a:gd name="connsiteX1726" fmla="*/ 4171668 w 5186448"/>
              <a:gd name="connsiteY1726" fmla="*/ 981307 h 3010829"/>
              <a:gd name="connsiteX1727" fmla="*/ 4127063 w 5186448"/>
              <a:gd name="connsiteY1727" fmla="*/ 925551 h 3010829"/>
              <a:gd name="connsiteX1728" fmla="*/ 4071307 w 5186448"/>
              <a:gd name="connsiteY1728" fmla="*/ 880947 h 3010829"/>
              <a:gd name="connsiteX1729" fmla="*/ 3993248 w 5186448"/>
              <a:gd name="connsiteY1729" fmla="*/ 802888 h 3010829"/>
              <a:gd name="connsiteX1730" fmla="*/ 3948643 w 5186448"/>
              <a:gd name="connsiteY1730" fmla="*/ 769434 h 3010829"/>
              <a:gd name="connsiteX1731" fmla="*/ 3870585 w 5186448"/>
              <a:gd name="connsiteY1731" fmla="*/ 691376 h 3010829"/>
              <a:gd name="connsiteX1732" fmla="*/ 3703316 w 5186448"/>
              <a:gd name="connsiteY1732" fmla="*/ 591015 h 3010829"/>
              <a:gd name="connsiteX1733" fmla="*/ 3558350 w 5186448"/>
              <a:gd name="connsiteY1733" fmla="*/ 512956 h 3010829"/>
              <a:gd name="connsiteX1734" fmla="*/ 3413385 w 5186448"/>
              <a:gd name="connsiteY1734" fmla="*/ 457200 h 3010829"/>
              <a:gd name="connsiteX1735" fmla="*/ 3234965 w 5186448"/>
              <a:gd name="connsiteY1735" fmla="*/ 390293 h 3010829"/>
              <a:gd name="connsiteX1736" fmla="*/ 3067697 w 5186448"/>
              <a:gd name="connsiteY1736" fmla="*/ 334537 h 3010829"/>
              <a:gd name="connsiteX1737" fmla="*/ 2922731 w 5186448"/>
              <a:gd name="connsiteY1737" fmla="*/ 301083 h 3010829"/>
              <a:gd name="connsiteX1738" fmla="*/ 2722009 w 5186448"/>
              <a:gd name="connsiteY1738" fmla="*/ 278781 h 3010829"/>
              <a:gd name="connsiteX1739" fmla="*/ 2075238 w 5186448"/>
              <a:gd name="connsiteY1739" fmla="*/ 312234 h 3010829"/>
              <a:gd name="connsiteX1740" fmla="*/ 2019482 w 5186448"/>
              <a:gd name="connsiteY1740" fmla="*/ 345688 h 3010829"/>
              <a:gd name="connsiteX1741" fmla="*/ 1863365 w 5186448"/>
              <a:gd name="connsiteY1741" fmla="*/ 434898 h 3010829"/>
              <a:gd name="connsiteX1742" fmla="*/ 1684946 w 5186448"/>
              <a:gd name="connsiteY1742" fmla="*/ 546410 h 3010829"/>
              <a:gd name="connsiteX1743" fmla="*/ 1551131 w 5186448"/>
              <a:gd name="connsiteY1743" fmla="*/ 602166 h 3010829"/>
              <a:gd name="connsiteX1744" fmla="*/ 1528828 w 5186448"/>
              <a:gd name="connsiteY1744" fmla="*/ 624468 h 3010829"/>
              <a:gd name="connsiteX1745" fmla="*/ 1417316 w 5186448"/>
              <a:gd name="connsiteY1745" fmla="*/ 669073 h 3010829"/>
              <a:gd name="connsiteX1746" fmla="*/ 1294653 w 5186448"/>
              <a:gd name="connsiteY1746" fmla="*/ 747132 h 3010829"/>
              <a:gd name="connsiteX1747" fmla="*/ 1250048 w 5186448"/>
              <a:gd name="connsiteY1747" fmla="*/ 769434 h 3010829"/>
              <a:gd name="connsiteX1748" fmla="*/ 1093931 w 5186448"/>
              <a:gd name="connsiteY1748" fmla="*/ 903249 h 3010829"/>
              <a:gd name="connsiteX1749" fmla="*/ 993570 w 5186448"/>
              <a:gd name="connsiteY1749" fmla="*/ 992459 h 3010829"/>
              <a:gd name="connsiteX1750" fmla="*/ 971268 w 5186448"/>
              <a:gd name="connsiteY1750" fmla="*/ 1025912 h 3010829"/>
              <a:gd name="connsiteX1751" fmla="*/ 948965 w 5186448"/>
              <a:gd name="connsiteY1751" fmla="*/ 1048215 h 3010829"/>
              <a:gd name="connsiteX1752" fmla="*/ 915511 w 5186448"/>
              <a:gd name="connsiteY1752" fmla="*/ 1092820 h 3010829"/>
              <a:gd name="connsiteX1753" fmla="*/ 882058 w 5186448"/>
              <a:gd name="connsiteY1753" fmla="*/ 1182029 h 3010829"/>
              <a:gd name="connsiteX1754" fmla="*/ 870907 w 5186448"/>
              <a:gd name="connsiteY1754" fmla="*/ 1215483 h 3010829"/>
              <a:gd name="connsiteX1755" fmla="*/ 848604 w 5186448"/>
              <a:gd name="connsiteY1755" fmla="*/ 1271239 h 3010829"/>
              <a:gd name="connsiteX1756" fmla="*/ 826302 w 5186448"/>
              <a:gd name="connsiteY1756" fmla="*/ 1338147 h 3010829"/>
              <a:gd name="connsiteX1757" fmla="*/ 803999 w 5186448"/>
              <a:gd name="connsiteY1757" fmla="*/ 1382751 h 3010829"/>
              <a:gd name="connsiteX1758" fmla="*/ 848604 w 5186448"/>
              <a:gd name="connsiteY1758" fmla="*/ 1616927 h 3010829"/>
              <a:gd name="connsiteX1759" fmla="*/ 915511 w 5186448"/>
              <a:gd name="connsiteY1759" fmla="*/ 1672683 h 3010829"/>
              <a:gd name="connsiteX1760" fmla="*/ 1082780 w 5186448"/>
              <a:gd name="connsiteY1760" fmla="*/ 1828800 h 3010829"/>
              <a:gd name="connsiteX1761" fmla="*/ 1328107 w 5186448"/>
              <a:gd name="connsiteY1761" fmla="*/ 2007220 h 3010829"/>
              <a:gd name="connsiteX1762" fmla="*/ 1517677 w 5186448"/>
              <a:gd name="connsiteY1762" fmla="*/ 2163337 h 3010829"/>
              <a:gd name="connsiteX1763" fmla="*/ 1718399 w 5186448"/>
              <a:gd name="connsiteY1763" fmla="*/ 2297151 h 3010829"/>
              <a:gd name="connsiteX1764" fmla="*/ 1763004 w 5186448"/>
              <a:gd name="connsiteY1764" fmla="*/ 2341756 h 3010829"/>
              <a:gd name="connsiteX1765" fmla="*/ 1829911 w 5186448"/>
              <a:gd name="connsiteY1765" fmla="*/ 2364059 h 3010829"/>
              <a:gd name="connsiteX1766" fmla="*/ 1952575 w 5186448"/>
              <a:gd name="connsiteY1766" fmla="*/ 2442117 h 3010829"/>
              <a:gd name="connsiteX1767" fmla="*/ 2264809 w 5186448"/>
              <a:gd name="connsiteY1767" fmla="*/ 2575932 h 3010829"/>
              <a:gd name="connsiteX1768" fmla="*/ 2543589 w 5186448"/>
              <a:gd name="connsiteY1768" fmla="*/ 2642839 h 3010829"/>
              <a:gd name="connsiteX1769" fmla="*/ 2866975 w 5186448"/>
              <a:gd name="connsiteY1769" fmla="*/ 2709747 h 3010829"/>
              <a:gd name="connsiteX1770" fmla="*/ 3513746 w 5186448"/>
              <a:gd name="connsiteY1770" fmla="*/ 2698595 h 3010829"/>
              <a:gd name="connsiteX1771" fmla="*/ 3602955 w 5186448"/>
              <a:gd name="connsiteY1771" fmla="*/ 2653990 h 3010829"/>
              <a:gd name="connsiteX1772" fmla="*/ 3725619 w 5186448"/>
              <a:gd name="connsiteY1772" fmla="*/ 2609386 h 3010829"/>
              <a:gd name="connsiteX1773" fmla="*/ 3926341 w 5186448"/>
              <a:gd name="connsiteY1773" fmla="*/ 2430966 h 3010829"/>
              <a:gd name="connsiteX1774" fmla="*/ 4026702 w 5186448"/>
              <a:gd name="connsiteY1774" fmla="*/ 2297151 h 3010829"/>
              <a:gd name="connsiteX1775" fmla="*/ 4049004 w 5186448"/>
              <a:gd name="connsiteY1775" fmla="*/ 2252547 h 3010829"/>
              <a:gd name="connsiteX1776" fmla="*/ 4082458 w 5186448"/>
              <a:gd name="connsiteY1776" fmla="*/ 2163337 h 3010829"/>
              <a:gd name="connsiteX1777" fmla="*/ 4093609 w 5186448"/>
              <a:gd name="connsiteY1777" fmla="*/ 2129883 h 3010829"/>
              <a:gd name="connsiteX1778" fmla="*/ 4127063 w 5186448"/>
              <a:gd name="connsiteY1778" fmla="*/ 2040673 h 3010829"/>
              <a:gd name="connsiteX1779" fmla="*/ 4149365 w 5186448"/>
              <a:gd name="connsiteY1779" fmla="*/ 1996068 h 3010829"/>
              <a:gd name="connsiteX1780" fmla="*/ 4160516 w 5186448"/>
              <a:gd name="connsiteY1780" fmla="*/ 1951464 h 3010829"/>
              <a:gd name="connsiteX1781" fmla="*/ 4182819 w 5186448"/>
              <a:gd name="connsiteY1781" fmla="*/ 1906859 h 3010829"/>
              <a:gd name="connsiteX1782" fmla="*/ 4205121 w 5186448"/>
              <a:gd name="connsiteY1782" fmla="*/ 1828800 h 3010829"/>
              <a:gd name="connsiteX1783" fmla="*/ 4227424 w 5186448"/>
              <a:gd name="connsiteY1783" fmla="*/ 1761893 h 3010829"/>
              <a:gd name="connsiteX1784" fmla="*/ 4216272 w 5186448"/>
              <a:gd name="connsiteY1784" fmla="*/ 1471961 h 3010829"/>
              <a:gd name="connsiteX1785" fmla="*/ 4182819 w 5186448"/>
              <a:gd name="connsiteY1785" fmla="*/ 1416205 h 3010829"/>
              <a:gd name="connsiteX1786" fmla="*/ 3993248 w 5186448"/>
              <a:gd name="connsiteY1786" fmla="*/ 1170878 h 3010829"/>
              <a:gd name="connsiteX1787" fmla="*/ 3837131 w 5186448"/>
              <a:gd name="connsiteY1787" fmla="*/ 1014761 h 3010829"/>
              <a:gd name="connsiteX1788" fmla="*/ 3792526 w 5186448"/>
              <a:gd name="connsiteY1788" fmla="*/ 959005 h 3010829"/>
              <a:gd name="connsiteX1789" fmla="*/ 3502594 w 5186448"/>
              <a:gd name="connsiteY1789" fmla="*/ 780586 h 3010829"/>
              <a:gd name="connsiteX1790" fmla="*/ 3413385 w 5186448"/>
              <a:gd name="connsiteY1790" fmla="*/ 735981 h 3010829"/>
              <a:gd name="connsiteX1791" fmla="*/ 3301872 w 5186448"/>
              <a:gd name="connsiteY1791" fmla="*/ 702527 h 3010829"/>
              <a:gd name="connsiteX1792" fmla="*/ 2978487 w 5186448"/>
              <a:gd name="connsiteY1792" fmla="*/ 591015 h 3010829"/>
              <a:gd name="connsiteX1793" fmla="*/ 2866975 w 5186448"/>
              <a:gd name="connsiteY1793" fmla="*/ 579864 h 3010829"/>
              <a:gd name="connsiteX1794" fmla="*/ 2543589 w 5186448"/>
              <a:gd name="connsiteY1794" fmla="*/ 524107 h 3010829"/>
              <a:gd name="connsiteX1795" fmla="*/ 2454380 w 5186448"/>
              <a:gd name="connsiteY1795" fmla="*/ 512956 h 3010829"/>
              <a:gd name="connsiteX1796" fmla="*/ 2242507 w 5186448"/>
              <a:gd name="connsiteY1796" fmla="*/ 490654 h 3010829"/>
              <a:gd name="connsiteX1797" fmla="*/ 2008331 w 5186448"/>
              <a:gd name="connsiteY1797" fmla="*/ 457200 h 3010829"/>
              <a:gd name="connsiteX1798" fmla="*/ 1138536 w 5186448"/>
              <a:gd name="connsiteY1798" fmla="*/ 479503 h 3010829"/>
              <a:gd name="connsiteX1799" fmla="*/ 960116 w 5186448"/>
              <a:gd name="connsiteY1799" fmla="*/ 568712 h 3010829"/>
              <a:gd name="connsiteX1800" fmla="*/ 893209 w 5186448"/>
              <a:gd name="connsiteY1800" fmla="*/ 602166 h 3010829"/>
              <a:gd name="connsiteX1801" fmla="*/ 803999 w 5186448"/>
              <a:gd name="connsiteY1801" fmla="*/ 669073 h 3010829"/>
              <a:gd name="connsiteX1802" fmla="*/ 770546 w 5186448"/>
              <a:gd name="connsiteY1802" fmla="*/ 702527 h 3010829"/>
              <a:gd name="connsiteX1803" fmla="*/ 636731 w 5186448"/>
              <a:gd name="connsiteY1803" fmla="*/ 791737 h 3010829"/>
              <a:gd name="connsiteX1804" fmla="*/ 558672 w 5186448"/>
              <a:gd name="connsiteY1804" fmla="*/ 869795 h 3010829"/>
              <a:gd name="connsiteX1805" fmla="*/ 525219 w 5186448"/>
              <a:gd name="connsiteY1805" fmla="*/ 903249 h 3010829"/>
              <a:gd name="connsiteX1806" fmla="*/ 458311 w 5186448"/>
              <a:gd name="connsiteY1806" fmla="*/ 1048215 h 3010829"/>
              <a:gd name="connsiteX1807" fmla="*/ 436009 w 5186448"/>
              <a:gd name="connsiteY1807" fmla="*/ 1137425 h 3010829"/>
              <a:gd name="connsiteX1808" fmla="*/ 458311 w 5186448"/>
              <a:gd name="connsiteY1808" fmla="*/ 1371600 h 3010829"/>
              <a:gd name="connsiteX1809" fmla="*/ 491765 w 5186448"/>
              <a:gd name="connsiteY1809" fmla="*/ 1405054 h 3010829"/>
              <a:gd name="connsiteX1810" fmla="*/ 580975 w 5186448"/>
              <a:gd name="connsiteY1810" fmla="*/ 1527717 h 3010829"/>
              <a:gd name="connsiteX1811" fmla="*/ 592126 w 5186448"/>
              <a:gd name="connsiteY1811" fmla="*/ 1572322 h 3010829"/>
              <a:gd name="connsiteX1812" fmla="*/ 692487 w 5186448"/>
              <a:gd name="connsiteY1812" fmla="*/ 1717288 h 3010829"/>
              <a:gd name="connsiteX1813" fmla="*/ 815150 w 5186448"/>
              <a:gd name="connsiteY1813" fmla="*/ 1851103 h 3010829"/>
              <a:gd name="connsiteX1814" fmla="*/ 915511 w 5186448"/>
              <a:gd name="connsiteY1814" fmla="*/ 1940312 h 3010829"/>
              <a:gd name="connsiteX1815" fmla="*/ 1461921 w 5186448"/>
              <a:gd name="connsiteY1815" fmla="*/ 2129883 h 3010829"/>
              <a:gd name="connsiteX1816" fmla="*/ 1629189 w 5186448"/>
              <a:gd name="connsiteY1816" fmla="*/ 2185639 h 3010829"/>
              <a:gd name="connsiteX1817" fmla="*/ 1807609 w 5186448"/>
              <a:gd name="connsiteY1817" fmla="*/ 2230244 h 3010829"/>
              <a:gd name="connsiteX1818" fmla="*/ 2153297 w 5186448"/>
              <a:gd name="connsiteY1818" fmla="*/ 2341756 h 3010829"/>
              <a:gd name="connsiteX1819" fmla="*/ 2432077 w 5186448"/>
              <a:gd name="connsiteY1819" fmla="*/ 2430966 h 3010829"/>
              <a:gd name="connsiteX1820" fmla="*/ 2543589 w 5186448"/>
              <a:gd name="connsiteY1820" fmla="*/ 2475571 h 3010829"/>
              <a:gd name="connsiteX1821" fmla="*/ 2788916 w 5186448"/>
              <a:gd name="connsiteY1821" fmla="*/ 2542478 h 3010829"/>
              <a:gd name="connsiteX1822" fmla="*/ 2933882 w 5186448"/>
              <a:gd name="connsiteY1822" fmla="*/ 2553629 h 3010829"/>
              <a:gd name="connsiteX1823" fmla="*/ 3268419 w 5186448"/>
              <a:gd name="connsiteY1823" fmla="*/ 2575932 h 3010829"/>
              <a:gd name="connsiteX1824" fmla="*/ 5063765 w 5186448"/>
              <a:gd name="connsiteY1824" fmla="*/ 2531327 h 3010829"/>
              <a:gd name="connsiteX1825" fmla="*/ 5086068 w 5186448"/>
              <a:gd name="connsiteY1825" fmla="*/ 2486722 h 3010829"/>
              <a:gd name="connsiteX1826" fmla="*/ 5097219 w 5186448"/>
              <a:gd name="connsiteY1826" fmla="*/ 2430966 h 3010829"/>
              <a:gd name="connsiteX1827" fmla="*/ 5119521 w 5186448"/>
              <a:gd name="connsiteY1827" fmla="*/ 2364059 h 3010829"/>
              <a:gd name="connsiteX1828" fmla="*/ 5164126 w 5186448"/>
              <a:gd name="connsiteY1828" fmla="*/ 2185639 h 3010829"/>
              <a:gd name="connsiteX1829" fmla="*/ 5175277 w 5186448"/>
              <a:gd name="connsiteY1829" fmla="*/ 2062976 h 3010829"/>
              <a:gd name="connsiteX1830" fmla="*/ 5186428 w 5186448"/>
              <a:gd name="connsiteY1830" fmla="*/ 2018371 h 3010829"/>
              <a:gd name="connsiteX1831" fmla="*/ 5164126 w 5186448"/>
              <a:gd name="connsiteY1831" fmla="*/ 1739590 h 3010829"/>
              <a:gd name="connsiteX1832" fmla="*/ 5130672 w 5186448"/>
              <a:gd name="connsiteY1832" fmla="*/ 1683834 h 3010829"/>
              <a:gd name="connsiteX1833" fmla="*/ 5074916 w 5186448"/>
              <a:gd name="connsiteY1833" fmla="*/ 1605776 h 3010829"/>
              <a:gd name="connsiteX1834" fmla="*/ 5030311 w 5186448"/>
              <a:gd name="connsiteY1834" fmla="*/ 1561171 h 3010829"/>
              <a:gd name="connsiteX1835" fmla="*/ 4952253 w 5186448"/>
              <a:gd name="connsiteY1835" fmla="*/ 1460810 h 3010829"/>
              <a:gd name="connsiteX1836" fmla="*/ 4851892 w 5186448"/>
              <a:gd name="connsiteY1836" fmla="*/ 1382751 h 3010829"/>
              <a:gd name="connsiteX1837" fmla="*/ 4740380 w 5186448"/>
              <a:gd name="connsiteY1837" fmla="*/ 1271239 h 3010829"/>
              <a:gd name="connsiteX1838" fmla="*/ 4617716 w 5186448"/>
              <a:gd name="connsiteY1838" fmla="*/ 1159727 h 3010829"/>
              <a:gd name="connsiteX1839" fmla="*/ 4517355 w 5186448"/>
              <a:gd name="connsiteY1839" fmla="*/ 1059366 h 3010829"/>
              <a:gd name="connsiteX1840" fmla="*/ 4461599 w 5186448"/>
              <a:gd name="connsiteY1840" fmla="*/ 1025912 h 3010829"/>
              <a:gd name="connsiteX1841" fmla="*/ 4283180 w 5186448"/>
              <a:gd name="connsiteY1841" fmla="*/ 892098 h 3010829"/>
              <a:gd name="connsiteX1842" fmla="*/ 4082458 w 5186448"/>
              <a:gd name="connsiteY1842" fmla="*/ 814039 h 3010829"/>
              <a:gd name="connsiteX1843" fmla="*/ 3814828 w 5186448"/>
              <a:gd name="connsiteY1843" fmla="*/ 747132 h 3010829"/>
              <a:gd name="connsiteX1844" fmla="*/ 3725619 w 5186448"/>
              <a:gd name="connsiteY1844" fmla="*/ 735981 h 3010829"/>
              <a:gd name="connsiteX1845" fmla="*/ 3614107 w 5186448"/>
              <a:gd name="connsiteY1845" fmla="*/ 724829 h 3010829"/>
              <a:gd name="connsiteX1846" fmla="*/ 3368780 w 5186448"/>
              <a:gd name="connsiteY1846" fmla="*/ 691376 h 3010829"/>
              <a:gd name="connsiteX1847" fmla="*/ 3257268 w 5186448"/>
              <a:gd name="connsiteY1847" fmla="*/ 669073 h 3010829"/>
              <a:gd name="connsiteX1848" fmla="*/ 3123453 w 5186448"/>
              <a:gd name="connsiteY1848" fmla="*/ 635620 h 3010829"/>
              <a:gd name="connsiteX1849" fmla="*/ 2945033 w 5186448"/>
              <a:gd name="connsiteY1849" fmla="*/ 613317 h 3010829"/>
              <a:gd name="connsiteX1850" fmla="*/ 2833521 w 5186448"/>
              <a:gd name="connsiteY1850" fmla="*/ 591015 h 3010829"/>
              <a:gd name="connsiteX1851" fmla="*/ 2666253 w 5186448"/>
              <a:gd name="connsiteY1851" fmla="*/ 568712 h 3010829"/>
              <a:gd name="connsiteX1852" fmla="*/ 1573433 w 5186448"/>
              <a:gd name="connsiteY1852" fmla="*/ 591015 h 3010829"/>
              <a:gd name="connsiteX1853" fmla="*/ 1461921 w 5186448"/>
              <a:gd name="connsiteY1853" fmla="*/ 613317 h 3010829"/>
              <a:gd name="connsiteX1854" fmla="*/ 1339258 w 5186448"/>
              <a:gd name="connsiteY1854" fmla="*/ 680225 h 3010829"/>
              <a:gd name="connsiteX1855" fmla="*/ 1127385 w 5186448"/>
              <a:gd name="connsiteY1855" fmla="*/ 847493 h 3010829"/>
              <a:gd name="connsiteX1856" fmla="*/ 1049326 w 5186448"/>
              <a:gd name="connsiteY1856" fmla="*/ 936703 h 3010829"/>
              <a:gd name="connsiteX1857" fmla="*/ 993570 w 5186448"/>
              <a:gd name="connsiteY1857" fmla="*/ 981307 h 3010829"/>
              <a:gd name="connsiteX1858" fmla="*/ 948965 w 5186448"/>
              <a:gd name="connsiteY1858" fmla="*/ 1037064 h 3010829"/>
              <a:gd name="connsiteX1859" fmla="*/ 837453 w 5186448"/>
              <a:gd name="connsiteY1859" fmla="*/ 1148576 h 3010829"/>
              <a:gd name="connsiteX1860" fmla="*/ 792848 w 5186448"/>
              <a:gd name="connsiteY1860" fmla="*/ 1226634 h 3010829"/>
              <a:gd name="connsiteX1861" fmla="*/ 748243 w 5186448"/>
              <a:gd name="connsiteY1861" fmla="*/ 1293542 h 3010829"/>
              <a:gd name="connsiteX1862" fmla="*/ 714789 w 5186448"/>
              <a:gd name="connsiteY1862" fmla="*/ 1360449 h 3010829"/>
              <a:gd name="connsiteX1863" fmla="*/ 748243 w 5186448"/>
              <a:gd name="connsiteY1863" fmla="*/ 1873405 h 3010829"/>
              <a:gd name="connsiteX1864" fmla="*/ 826302 w 5186448"/>
              <a:gd name="connsiteY1864" fmla="*/ 2029522 h 3010829"/>
              <a:gd name="connsiteX1865" fmla="*/ 1015872 w 5186448"/>
              <a:gd name="connsiteY1865" fmla="*/ 2319454 h 3010829"/>
              <a:gd name="connsiteX1866" fmla="*/ 1060477 w 5186448"/>
              <a:gd name="connsiteY1866" fmla="*/ 2375210 h 3010829"/>
              <a:gd name="connsiteX1867" fmla="*/ 1272350 w 5186448"/>
              <a:gd name="connsiteY1867" fmla="*/ 2509025 h 3010829"/>
              <a:gd name="connsiteX1868" fmla="*/ 1383863 w 5186448"/>
              <a:gd name="connsiteY1868" fmla="*/ 2542478 h 3010829"/>
              <a:gd name="connsiteX1869" fmla="*/ 1517677 w 5186448"/>
              <a:gd name="connsiteY1869" fmla="*/ 2587083 h 3010829"/>
              <a:gd name="connsiteX1870" fmla="*/ 1662643 w 5186448"/>
              <a:gd name="connsiteY1870" fmla="*/ 2642839 h 3010829"/>
              <a:gd name="connsiteX1871" fmla="*/ 1829911 w 5186448"/>
              <a:gd name="connsiteY1871" fmla="*/ 2676293 h 3010829"/>
              <a:gd name="connsiteX1872" fmla="*/ 2142146 w 5186448"/>
              <a:gd name="connsiteY1872" fmla="*/ 2787805 h 3010829"/>
              <a:gd name="connsiteX1873" fmla="*/ 2275960 w 5186448"/>
              <a:gd name="connsiteY1873" fmla="*/ 2821259 h 3010829"/>
              <a:gd name="connsiteX1874" fmla="*/ 2320565 w 5186448"/>
              <a:gd name="connsiteY1874" fmla="*/ 2843561 h 3010829"/>
              <a:gd name="connsiteX1875" fmla="*/ 2465531 w 5186448"/>
              <a:gd name="connsiteY1875" fmla="*/ 2888166 h 3010829"/>
              <a:gd name="connsiteX1876" fmla="*/ 2655102 w 5186448"/>
              <a:gd name="connsiteY1876" fmla="*/ 2921620 h 3010829"/>
              <a:gd name="connsiteX1877" fmla="*/ 2889277 w 5186448"/>
              <a:gd name="connsiteY1877" fmla="*/ 2977376 h 3010829"/>
              <a:gd name="connsiteX1878" fmla="*/ 3993248 w 5186448"/>
              <a:gd name="connsiteY1878" fmla="*/ 2955073 h 3010829"/>
              <a:gd name="connsiteX1879" fmla="*/ 4193970 w 5186448"/>
              <a:gd name="connsiteY1879" fmla="*/ 2932771 h 3010829"/>
              <a:gd name="connsiteX1880" fmla="*/ 4316633 w 5186448"/>
              <a:gd name="connsiteY1880" fmla="*/ 2921620 h 3010829"/>
              <a:gd name="connsiteX1881" fmla="*/ 4361238 w 5186448"/>
              <a:gd name="connsiteY1881" fmla="*/ 2910468 h 3010829"/>
              <a:gd name="connsiteX1882" fmla="*/ 4517355 w 5186448"/>
              <a:gd name="connsiteY1882" fmla="*/ 2832410 h 3010829"/>
              <a:gd name="connsiteX1883" fmla="*/ 4628868 w 5186448"/>
              <a:gd name="connsiteY1883" fmla="*/ 2732049 h 3010829"/>
              <a:gd name="connsiteX1884" fmla="*/ 4762682 w 5186448"/>
              <a:gd name="connsiteY1884" fmla="*/ 2575932 h 3010829"/>
              <a:gd name="connsiteX1885" fmla="*/ 4796136 w 5186448"/>
              <a:gd name="connsiteY1885" fmla="*/ 2531327 h 3010829"/>
              <a:gd name="connsiteX1886" fmla="*/ 4874194 w 5186448"/>
              <a:gd name="connsiteY1886" fmla="*/ 2408664 h 3010829"/>
              <a:gd name="connsiteX1887" fmla="*/ 4885346 w 5186448"/>
              <a:gd name="connsiteY1887" fmla="*/ 2330605 h 3010829"/>
              <a:gd name="connsiteX1888" fmla="*/ 4896497 w 5186448"/>
              <a:gd name="connsiteY1888" fmla="*/ 2263698 h 3010829"/>
              <a:gd name="connsiteX1889" fmla="*/ 4874194 w 5186448"/>
              <a:gd name="connsiteY1889" fmla="*/ 1784195 h 3010829"/>
              <a:gd name="connsiteX1890" fmla="*/ 4796136 w 5186448"/>
              <a:gd name="connsiteY1890" fmla="*/ 1661532 h 3010829"/>
              <a:gd name="connsiteX1891" fmla="*/ 4617716 w 5186448"/>
              <a:gd name="connsiteY1891" fmla="*/ 1371600 h 3010829"/>
              <a:gd name="connsiteX1892" fmla="*/ 4483902 w 5186448"/>
              <a:gd name="connsiteY1892" fmla="*/ 1237786 h 3010829"/>
              <a:gd name="connsiteX1893" fmla="*/ 4439297 w 5186448"/>
              <a:gd name="connsiteY1893" fmla="*/ 1182029 h 3010829"/>
              <a:gd name="connsiteX1894" fmla="*/ 4338936 w 5186448"/>
              <a:gd name="connsiteY1894" fmla="*/ 1126273 h 3010829"/>
              <a:gd name="connsiteX1895" fmla="*/ 4127063 w 5186448"/>
              <a:gd name="connsiteY1895" fmla="*/ 981307 h 3010829"/>
              <a:gd name="connsiteX1896" fmla="*/ 3982097 w 5186448"/>
              <a:gd name="connsiteY1896" fmla="*/ 903249 h 3010829"/>
              <a:gd name="connsiteX1897" fmla="*/ 3591804 w 5186448"/>
              <a:gd name="connsiteY1897" fmla="*/ 769434 h 3010829"/>
              <a:gd name="connsiteX1898" fmla="*/ 3357628 w 5186448"/>
              <a:gd name="connsiteY1898" fmla="*/ 735981 h 3010829"/>
              <a:gd name="connsiteX1899" fmla="*/ 3089999 w 5186448"/>
              <a:gd name="connsiteY1899" fmla="*/ 691376 h 3010829"/>
              <a:gd name="connsiteX1900" fmla="*/ 3000789 w 5186448"/>
              <a:gd name="connsiteY1900" fmla="*/ 669073 h 3010829"/>
              <a:gd name="connsiteX1901" fmla="*/ 2889277 w 5186448"/>
              <a:gd name="connsiteY1901" fmla="*/ 646771 h 3010829"/>
              <a:gd name="connsiteX1902" fmla="*/ 2498985 w 5186448"/>
              <a:gd name="connsiteY1902" fmla="*/ 546410 h 3010829"/>
              <a:gd name="connsiteX1903" fmla="*/ 2175599 w 5186448"/>
              <a:gd name="connsiteY1903" fmla="*/ 501805 h 3010829"/>
              <a:gd name="connsiteX1904" fmla="*/ 1640341 w 5186448"/>
              <a:gd name="connsiteY1904" fmla="*/ 512956 h 3010829"/>
              <a:gd name="connsiteX1905" fmla="*/ 1562282 w 5186448"/>
              <a:gd name="connsiteY1905" fmla="*/ 546410 h 3010829"/>
              <a:gd name="connsiteX1906" fmla="*/ 1316955 w 5186448"/>
              <a:gd name="connsiteY1906" fmla="*/ 747132 h 3010829"/>
              <a:gd name="connsiteX1907" fmla="*/ 1160838 w 5186448"/>
              <a:gd name="connsiteY1907" fmla="*/ 925551 h 3010829"/>
              <a:gd name="connsiteX1908" fmla="*/ 792848 w 5186448"/>
              <a:gd name="connsiteY1908" fmla="*/ 1293542 h 3010829"/>
              <a:gd name="connsiteX1909" fmla="*/ 703638 w 5186448"/>
              <a:gd name="connsiteY1909" fmla="*/ 1371600 h 3010829"/>
              <a:gd name="connsiteX1910" fmla="*/ 636731 w 5186448"/>
              <a:gd name="connsiteY1910" fmla="*/ 1438507 h 3010829"/>
              <a:gd name="connsiteX1911" fmla="*/ 636731 w 5186448"/>
              <a:gd name="connsiteY1911" fmla="*/ 1851103 h 3010829"/>
              <a:gd name="connsiteX1912" fmla="*/ 670185 w 5186448"/>
              <a:gd name="connsiteY1912" fmla="*/ 1906859 h 3010829"/>
              <a:gd name="connsiteX1913" fmla="*/ 803999 w 5186448"/>
              <a:gd name="connsiteY1913" fmla="*/ 2118732 h 3010829"/>
              <a:gd name="connsiteX1914" fmla="*/ 882058 w 5186448"/>
              <a:gd name="connsiteY1914" fmla="*/ 2174488 h 3010829"/>
              <a:gd name="connsiteX1915" fmla="*/ 960116 w 5186448"/>
              <a:gd name="connsiteY1915" fmla="*/ 2252547 h 3010829"/>
              <a:gd name="connsiteX1916" fmla="*/ 1171989 w 5186448"/>
              <a:gd name="connsiteY1916" fmla="*/ 2430966 h 3010829"/>
              <a:gd name="connsiteX1917" fmla="*/ 1272350 w 5186448"/>
              <a:gd name="connsiteY1917" fmla="*/ 2509025 h 3010829"/>
              <a:gd name="connsiteX1918" fmla="*/ 1339258 w 5186448"/>
              <a:gd name="connsiteY1918" fmla="*/ 2542478 h 3010829"/>
              <a:gd name="connsiteX1919" fmla="*/ 1473072 w 5186448"/>
              <a:gd name="connsiteY1919" fmla="*/ 2631688 h 3010829"/>
              <a:gd name="connsiteX1920" fmla="*/ 1539980 w 5186448"/>
              <a:gd name="connsiteY1920" fmla="*/ 2653990 h 3010829"/>
              <a:gd name="connsiteX1921" fmla="*/ 1595736 w 5186448"/>
              <a:gd name="connsiteY1921" fmla="*/ 2676293 h 3010829"/>
              <a:gd name="connsiteX1922" fmla="*/ 1818760 w 5186448"/>
              <a:gd name="connsiteY1922" fmla="*/ 2720898 h 3010829"/>
              <a:gd name="connsiteX1923" fmla="*/ 1963726 w 5186448"/>
              <a:gd name="connsiteY1923" fmla="*/ 2776654 h 3010829"/>
              <a:gd name="connsiteX1924" fmla="*/ 2242507 w 5186448"/>
              <a:gd name="connsiteY1924" fmla="*/ 2843561 h 3010829"/>
              <a:gd name="connsiteX1925" fmla="*/ 2443228 w 5186448"/>
              <a:gd name="connsiteY1925" fmla="*/ 2899317 h 3010829"/>
              <a:gd name="connsiteX1926" fmla="*/ 2554741 w 5186448"/>
              <a:gd name="connsiteY1926" fmla="*/ 2921620 h 3010829"/>
              <a:gd name="connsiteX1927" fmla="*/ 2643950 w 5186448"/>
              <a:gd name="connsiteY1927" fmla="*/ 2955073 h 3010829"/>
              <a:gd name="connsiteX1928" fmla="*/ 2722009 w 5186448"/>
              <a:gd name="connsiteY1928" fmla="*/ 2966225 h 3010829"/>
              <a:gd name="connsiteX1929" fmla="*/ 3011941 w 5186448"/>
              <a:gd name="connsiteY1929" fmla="*/ 2999678 h 3010829"/>
              <a:gd name="connsiteX1930" fmla="*/ 3379931 w 5186448"/>
              <a:gd name="connsiteY1930" fmla="*/ 2966225 h 3010829"/>
              <a:gd name="connsiteX1931" fmla="*/ 3647560 w 5186448"/>
              <a:gd name="connsiteY1931" fmla="*/ 2854712 h 3010829"/>
              <a:gd name="connsiteX1932" fmla="*/ 3747921 w 5186448"/>
              <a:gd name="connsiteY1932" fmla="*/ 2798956 h 3010829"/>
              <a:gd name="connsiteX1933" fmla="*/ 3881736 w 5186448"/>
              <a:gd name="connsiteY1933" fmla="*/ 2743200 h 3010829"/>
              <a:gd name="connsiteX1934" fmla="*/ 3926341 w 5186448"/>
              <a:gd name="connsiteY1934" fmla="*/ 2698595 h 3010829"/>
              <a:gd name="connsiteX1935" fmla="*/ 4026702 w 5186448"/>
              <a:gd name="connsiteY1935" fmla="*/ 2620537 h 3010829"/>
              <a:gd name="connsiteX1936" fmla="*/ 4093609 w 5186448"/>
              <a:gd name="connsiteY1936" fmla="*/ 2509025 h 3010829"/>
              <a:gd name="connsiteX1937" fmla="*/ 4149365 w 5186448"/>
              <a:gd name="connsiteY1937" fmla="*/ 2386361 h 3010829"/>
              <a:gd name="connsiteX1938" fmla="*/ 4227424 w 5186448"/>
              <a:gd name="connsiteY1938" fmla="*/ 2074127 h 3010829"/>
              <a:gd name="connsiteX1939" fmla="*/ 4238575 w 5186448"/>
              <a:gd name="connsiteY1939" fmla="*/ 2018371 h 3010829"/>
              <a:gd name="connsiteX1940" fmla="*/ 4249726 w 5186448"/>
              <a:gd name="connsiteY1940" fmla="*/ 1906859 h 3010829"/>
              <a:gd name="connsiteX1941" fmla="*/ 4283180 w 5186448"/>
              <a:gd name="connsiteY1941" fmla="*/ 1706137 h 3010829"/>
              <a:gd name="connsiteX1942" fmla="*/ 4249726 w 5186448"/>
              <a:gd name="connsiteY1942" fmla="*/ 1204332 h 3010829"/>
              <a:gd name="connsiteX1943" fmla="*/ 4149365 w 5186448"/>
              <a:gd name="connsiteY1943" fmla="*/ 1070517 h 3010829"/>
              <a:gd name="connsiteX1944" fmla="*/ 4115911 w 5186448"/>
              <a:gd name="connsiteY1944" fmla="*/ 1003610 h 3010829"/>
              <a:gd name="connsiteX1945" fmla="*/ 3904038 w 5186448"/>
              <a:gd name="connsiteY1945" fmla="*/ 802888 h 3010829"/>
              <a:gd name="connsiteX1946" fmla="*/ 3747921 w 5186448"/>
              <a:gd name="connsiteY1946" fmla="*/ 646771 h 3010829"/>
              <a:gd name="connsiteX1947" fmla="*/ 3402233 w 5186448"/>
              <a:gd name="connsiteY1947" fmla="*/ 412595 h 3010829"/>
              <a:gd name="connsiteX1948" fmla="*/ 3313024 w 5186448"/>
              <a:gd name="connsiteY1948" fmla="*/ 379142 h 3010829"/>
              <a:gd name="connsiteX1949" fmla="*/ 3145755 w 5186448"/>
              <a:gd name="connsiteY1949" fmla="*/ 301083 h 3010829"/>
              <a:gd name="connsiteX1950" fmla="*/ 2800068 w 5186448"/>
              <a:gd name="connsiteY1950" fmla="*/ 245327 h 3010829"/>
              <a:gd name="connsiteX1951" fmla="*/ 2621648 w 5186448"/>
              <a:gd name="connsiteY1951" fmla="*/ 223025 h 3010829"/>
              <a:gd name="connsiteX1952" fmla="*/ 1662643 w 5186448"/>
              <a:gd name="connsiteY1952" fmla="*/ 234176 h 3010829"/>
              <a:gd name="connsiteX1953" fmla="*/ 1584585 w 5186448"/>
              <a:gd name="connsiteY1953" fmla="*/ 267629 h 3010829"/>
              <a:gd name="connsiteX1954" fmla="*/ 1461921 w 5186448"/>
              <a:gd name="connsiteY1954" fmla="*/ 334537 h 3010829"/>
              <a:gd name="connsiteX1955" fmla="*/ 1238897 w 5186448"/>
              <a:gd name="connsiteY1955" fmla="*/ 501805 h 3010829"/>
              <a:gd name="connsiteX1956" fmla="*/ 1194292 w 5186448"/>
              <a:gd name="connsiteY1956" fmla="*/ 557561 h 3010829"/>
              <a:gd name="connsiteX1957" fmla="*/ 1171989 w 5186448"/>
              <a:gd name="connsiteY1957" fmla="*/ 579864 h 3010829"/>
              <a:gd name="connsiteX1958" fmla="*/ 1038175 w 5186448"/>
              <a:gd name="connsiteY1958" fmla="*/ 758283 h 3010829"/>
              <a:gd name="connsiteX1959" fmla="*/ 960116 w 5186448"/>
              <a:gd name="connsiteY1959" fmla="*/ 892098 h 3010829"/>
              <a:gd name="connsiteX1960" fmla="*/ 915511 w 5186448"/>
              <a:gd name="connsiteY1960" fmla="*/ 1003610 h 3010829"/>
              <a:gd name="connsiteX1961" fmla="*/ 915511 w 5186448"/>
              <a:gd name="connsiteY1961" fmla="*/ 1293542 h 3010829"/>
              <a:gd name="connsiteX1962" fmla="*/ 960116 w 5186448"/>
              <a:gd name="connsiteY1962" fmla="*/ 1371600 h 3010829"/>
              <a:gd name="connsiteX1963" fmla="*/ 1038175 w 5186448"/>
              <a:gd name="connsiteY1963" fmla="*/ 1483112 h 3010829"/>
              <a:gd name="connsiteX1964" fmla="*/ 1049326 w 5186448"/>
              <a:gd name="connsiteY1964" fmla="*/ 1516566 h 3010829"/>
              <a:gd name="connsiteX1965" fmla="*/ 1149687 w 5186448"/>
              <a:gd name="connsiteY1965" fmla="*/ 1661532 h 3010829"/>
              <a:gd name="connsiteX1966" fmla="*/ 1305804 w 5186448"/>
              <a:gd name="connsiteY1966" fmla="*/ 1817649 h 3010829"/>
              <a:gd name="connsiteX1967" fmla="*/ 1673794 w 5186448"/>
              <a:gd name="connsiteY1967" fmla="*/ 2051825 h 3010829"/>
              <a:gd name="connsiteX1968" fmla="*/ 1707248 w 5186448"/>
              <a:gd name="connsiteY1968" fmla="*/ 2062976 h 3010829"/>
              <a:gd name="connsiteX1969" fmla="*/ 1919121 w 5186448"/>
              <a:gd name="connsiteY1969" fmla="*/ 2174488 h 3010829"/>
              <a:gd name="connsiteX1970" fmla="*/ 1963726 w 5186448"/>
              <a:gd name="connsiteY1970" fmla="*/ 2185639 h 3010829"/>
              <a:gd name="connsiteX1971" fmla="*/ 2019482 w 5186448"/>
              <a:gd name="connsiteY1971" fmla="*/ 2207942 h 3010829"/>
              <a:gd name="connsiteX1972" fmla="*/ 2175599 w 5186448"/>
              <a:gd name="connsiteY1972" fmla="*/ 2230244 h 3010829"/>
              <a:gd name="connsiteX1973" fmla="*/ 2253658 w 5186448"/>
              <a:gd name="connsiteY1973" fmla="*/ 2252547 h 3010829"/>
              <a:gd name="connsiteX1974" fmla="*/ 2342868 w 5186448"/>
              <a:gd name="connsiteY1974" fmla="*/ 2263698 h 3010829"/>
              <a:gd name="connsiteX1975" fmla="*/ 3602955 w 5186448"/>
              <a:gd name="connsiteY1975" fmla="*/ 2241395 h 3010829"/>
              <a:gd name="connsiteX1976" fmla="*/ 3692165 w 5186448"/>
              <a:gd name="connsiteY1976" fmla="*/ 2141034 h 3010829"/>
              <a:gd name="connsiteX1977" fmla="*/ 3915189 w 5186448"/>
              <a:gd name="connsiteY1977" fmla="*/ 1839951 h 3010829"/>
              <a:gd name="connsiteX1978" fmla="*/ 3959794 w 5186448"/>
              <a:gd name="connsiteY1978" fmla="*/ 1784195 h 3010829"/>
              <a:gd name="connsiteX1979" fmla="*/ 4004399 w 5186448"/>
              <a:gd name="connsiteY1979" fmla="*/ 1694986 h 3010829"/>
              <a:gd name="connsiteX1980" fmla="*/ 4037853 w 5186448"/>
              <a:gd name="connsiteY1980" fmla="*/ 1650381 h 3010829"/>
              <a:gd name="connsiteX1981" fmla="*/ 4049004 w 5186448"/>
              <a:gd name="connsiteY1981" fmla="*/ 1594625 h 3010829"/>
              <a:gd name="connsiteX1982" fmla="*/ 4026702 w 5186448"/>
              <a:gd name="connsiteY1982" fmla="*/ 1393903 h 3010829"/>
              <a:gd name="connsiteX1983" fmla="*/ 3993248 w 5186448"/>
              <a:gd name="connsiteY1983" fmla="*/ 1326995 h 3010829"/>
              <a:gd name="connsiteX1984" fmla="*/ 3915189 w 5186448"/>
              <a:gd name="connsiteY1984" fmla="*/ 1204332 h 3010829"/>
              <a:gd name="connsiteX1985" fmla="*/ 3881736 w 5186448"/>
              <a:gd name="connsiteY1985" fmla="*/ 1137425 h 3010829"/>
              <a:gd name="connsiteX1986" fmla="*/ 3669863 w 5186448"/>
              <a:gd name="connsiteY1986" fmla="*/ 914400 h 3010829"/>
              <a:gd name="connsiteX1987" fmla="*/ 3602955 w 5186448"/>
              <a:gd name="connsiteY1987" fmla="*/ 847493 h 3010829"/>
              <a:gd name="connsiteX1988" fmla="*/ 3379931 w 5186448"/>
              <a:gd name="connsiteY1988" fmla="*/ 724829 h 3010829"/>
              <a:gd name="connsiteX1989" fmla="*/ 3324175 w 5186448"/>
              <a:gd name="connsiteY1989" fmla="*/ 702527 h 3010829"/>
              <a:gd name="connsiteX1990" fmla="*/ 3000789 w 5186448"/>
              <a:gd name="connsiteY1990" fmla="*/ 646771 h 3010829"/>
              <a:gd name="connsiteX1991" fmla="*/ 2186750 w 5186448"/>
              <a:gd name="connsiteY1991" fmla="*/ 657922 h 3010829"/>
              <a:gd name="connsiteX1992" fmla="*/ 2052936 w 5186448"/>
              <a:gd name="connsiteY1992" fmla="*/ 680225 h 3010829"/>
              <a:gd name="connsiteX1993" fmla="*/ 1829911 w 5186448"/>
              <a:gd name="connsiteY1993" fmla="*/ 758283 h 3010829"/>
              <a:gd name="connsiteX1994" fmla="*/ 1684946 w 5186448"/>
              <a:gd name="connsiteY1994" fmla="*/ 802888 h 3010829"/>
              <a:gd name="connsiteX1995" fmla="*/ 1328107 w 5186448"/>
              <a:gd name="connsiteY1995" fmla="*/ 970156 h 3010829"/>
              <a:gd name="connsiteX1996" fmla="*/ 1183141 w 5186448"/>
              <a:gd name="connsiteY1996" fmla="*/ 1037064 h 3010829"/>
              <a:gd name="connsiteX1997" fmla="*/ 971268 w 5186448"/>
              <a:gd name="connsiteY1997" fmla="*/ 1137425 h 3010829"/>
              <a:gd name="connsiteX1998" fmla="*/ 748243 w 5186448"/>
              <a:gd name="connsiteY1998" fmla="*/ 1215483 h 3010829"/>
              <a:gd name="connsiteX1999" fmla="*/ 703638 w 5186448"/>
              <a:gd name="connsiteY1999" fmla="*/ 1237786 h 3010829"/>
              <a:gd name="connsiteX2000" fmla="*/ 647882 w 5186448"/>
              <a:gd name="connsiteY2000" fmla="*/ 1248937 h 3010829"/>
              <a:gd name="connsiteX2001" fmla="*/ 469463 w 5186448"/>
              <a:gd name="connsiteY2001" fmla="*/ 1315844 h 3010829"/>
              <a:gd name="connsiteX2002" fmla="*/ 335648 w 5186448"/>
              <a:gd name="connsiteY2002" fmla="*/ 1371600 h 3010829"/>
              <a:gd name="connsiteX2003" fmla="*/ 380253 w 5186448"/>
              <a:gd name="connsiteY2003" fmla="*/ 1806498 h 3010829"/>
              <a:gd name="connsiteX2004" fmla="*/ 491765 w 5186448"/>
              <a:gd name="connsiteY2004" fmla="*/ 1951464 h 3010829"/>
              <a:gd name="connsiteX2005" fmla="*/ 792848 w 5186448"/>
              <a:gd name="connsiteY2005" fmla="*/ 2230244 h 3010829"/>
              <a:gd name="connsiteX2006" fmla="*/ 982419 w 5186448"/>
              <a:gd name="connsiteY2006" fmla="*/ 2375210 h 3010829"/>
              <a:gd name="connsiteX2007" fmla="*/ 1038175 w 5186448"/>
              <a:gd name="connsiteY2007" fmla="*/ 2419815 h 3010829"/>
              <a:gd name="connsiteX2008" fmla="*/ 1171989 w 5186448"/>
              <a:gd name="connsiteY2008" fmla="*/ 2475571 h 3010829"/>
              <a:gd name="connsiteX2009" fmla="*/ 1450770 w 5186448"/>
              <a:gd name="connsiteY2009" fmla="*/ 2598234 h 3010829"/>
              <a:gd name="connsiteX2010" fmla="*/ 1729550 w 5186448"/>
              <a:gd name="connsiteY2010" fmla="*/ 2687444 h 3010829"/>
              <a:gd name="connsiteX2011" fmla="*/ 1863365 w 5186448"/>
              <a:gd name="connsiteY2011" fmla="*/ 2754351 h 3010829"/>
              <a:gd name="connsiteX2012" fmla="*/ 2008331 w 5186448"/>
              <a:gd name="connsiteY2012" fmla="*/ 2810107 h 3010829"/>
              <a:gd name="connsiteX2013" fmla="*/ 2398624 w 5186448"/>
              <a:gd name="connsiteY2013" fmla="*/ 2943922 h 3010829"/>
              <a:gd name="connsiteX2014" fmla="*/ 2443228 w 5186448"/>
              <a:gd name="connsiteY2014" fmla="*/ 2966225 h 3010829"/>
              <a:gd name="connsiteX2015" fmla="*/ 2554741 w 5186448"/>
              <a:gd name="connsiteY2015" fmla="*/ 2977376 h 3010829"/>
              <a:gd name="connsiteX2016" fmla="*/ 2833521 w 5186448"/>
              <a:gd name="connsiteY2016" fmla="*/ 3010829 h 3010829"/>
              <a:gd name="connsiteX2017" fmla="*/ 3023092 w 5186448"/>
              <a:gd name="connsiteY2017" fmla="*/ 2977376 h 3010829"/>
              <a:gd name="connsiteX2018" fmla="*/ 3078848 w 5186448"/>
              <a:gd name="connsiteY2018" fmla="*/ 2932771 h 3010829"/>
              <a:gd name="connsiteX2019" fmla="*/ 3234965 w 5186448"/>
              <a:gd name="connsiteY2019" fmla="*/ 2843561 h 3010829"/>
              <a:gd name="connsiteX2020" fmla="*/ 3413385 w 5186448"/>
              <a:gd name="connsiteY2020" fmla="*/ 2709747 h 3010829"/>
              <a:gd name="connsiteX2021" fmla="*/ 3491443 w 5186448"/>
              <a:gd name="connsiteY2021" fmla="*/ 2665142 h 3010829"/>
              <a:gd name="connsiteX2022" fmla="*/ 3580653 w 5186448"/>
              <a:gd name="connsiteY2022" fmla="*/ 2531327 h 3010829"/>
              <a:gd name="connsiteX2023" fmla="*/ 3591804 w 5186448"/>
              <a:gd name="connsiteY2023" fmla="*/ 2497873 h 3010829"/>
              <a:gd name="connsiteX2024" fmla="*/ 3614107 w 5186448"/>
              <a:gd name="connsiteY2024" fmla="*/ 2453268 h 3010829"/>
              <a:gd name="connsiteX2025" fmla="*/ 3636409 w 5186448"/>
              <a:gd name="connsiteY2025" fmla="*/ 2352907 h 3010829"/>
              <a:gd name="connsiteX2026" fmla="*/ 3647560 w 5186448"/>
              <a:gd name="connsiteY2026" fmla="*/ 2308303 h 3010829"/>
              <a:gd name="connsiteX2027" fmla="*/ 3614107 w 5186448"/>
              <a:gd name="connsiteY2027" fmla="*/ 1661532 h 3010829"/>
              <a:gd name="connsiteX2028" fmla="*/ 3547199 w 5186448"/>
              <a:gd name="connsiteY2028" fmla="*/ 1538868 h 3010829"/>
              <a:gd name="connsiteX2029" fmla="*/ 3335326 w 5186448"/>
              <a:gd name="connsiteY2029" fmla="*/ 1260088 h 3010829"/>
              <a:gd name="connsiteX2030" fmla="*/ 3301872 w 5186448"/>
              <a:gd name="connsiteY2030" fmla="*/ 1226634 h 3010829"/>
              <a:gd name="connsiteX2031" fmla="*/ 3067697 w 5186448"/>
              <a:gd name="connsiteY2031" fmla="*/ 981307 h 3010829"/>
              <a:gd name="connsiteX2032" fmla="*/ 2900428 w 5186448"/>
              <a:gd name="connsiteY2032" fmla="*/ 847493 h 3010829"/>
              <a:gd name="connsiteX2033" fmla="*/ 2722009 w 5186448"/>
              <a:gd name="connsiteY2033" fmla="*/ 791737 h 3010829"/>
              <a:gd name="connsiteX2034" fmla="*/ 2643950 w 5186448"/>
              <a:gd name="connsiteY2034" fmla="*/ 747132 h 3010829"/>
              <a:gd name="connsiteX2035" fmla="*/ 2342868 w 5186448"/>
              <a:gd name="connsiteY2035" fmla="*/ 702527 h 3010829"/>
              <a:gd name="connsiteX2036" fmla="*/ 1807609 w 5186448"/>
              <a:gd name="connsiteY2036" fmla="*/ 657922 h 3010829"/>
              <a:gd name="connsiteX2037" fmla="*/ 993570 w 5186448"/>
              <a:gd name="connsiteY2037" fmla="*/ 691376 h 3010829"/>
              <a:gd name="connsiteX2038" fmla="*/ 915511 w 5186448"/>
              <a:gd name="connsiteY2038" fmla="*/ 735981 h 3010829"/>
              <a:gd name="connsiteX2039" fmla="*/ 737092 w 5186448"/>
              <a:gd name="connsiteY2039" fmla="*/ 814039 h 3010829"/>
              <a:gd name="connsiteX2040" fmla="*/ 569824 w 5186448"/>
              <a:gd name="connsiteY2040" fmla="*/ 936703 h 3010829"/>
              <a:gd name="connsiteX2041" fmla="*/ 391404 w 5186448"/>
              <a:gd name="connsiteY2041" fmla="*/ 1059366 h 3010829"/>
              <a:gd name="connsiteX2042" fmla="*/ 302194 w 5186448"/>
              <a:gd name="connsiteY2042" fmla="*/ 1126273 h 3010829"/>
              <a:gd name="connsiteX2043" fmla="*/ 235287 w 5186448"/>
              <a:gd name="connsiteY2043" fmla="*/ 1193181 h 3010829"/>
              <a:gd name="connsiteX2044" fmla="*/ 179531 w 5186448"/>
              <a:gd name="connsiteY2044" fmla="*/ 1226634 h 3010829"/>
              <a:gd name="connsiteX2045" fmla="*/ 101472 w 5186448"/>
              <a:gd name="connsiteY2045" fmla="*/ 1293542 h 3010829"/>
              <a:gd name="connsiteX2046" fmla="*/ 79170 w 5186448"/>
              <a:gd name="connsiteY2046" fmla="*/ 1326995 h 3010829"/>
              <a:gd name="connsiteX2047" fmla="*/ 45716 w 5186448"/>
              <a:gd name="connsiteY2047" fmla="*/ 1416205 h 3010829"/>
              <a:gd name="connsiteX2048" fmla="*/ 34565 w 5186448"/>
              <a:gd name="connsiteY2048" fmla="*/ 1494264 h 3010829"/>
              <a:gd name="connsiteX2049" fmla="*/ 79170 w 5186448"/>
              <a:gd name="connsiteY2049" fmla="*/ 1694986 h 3010829"/>
              <a:gd name="connsiteX2050" fmla="*/ 112624 w 5186448"/>
              <a:gd name="connsiteY2050" fmla="*/ 1750742 h 3010829"/>
              <a:gd name="connsiteX2051" fmla="*/ 268741 w 5186448"/>
              <a:gd name="connsiteY2051" fmla="*/ 2007220 h 3010829"/>
              <a:gd name="connsiteX2052" fmla="*/ 335648 w 5186448"/>
              <a:gd name="connsiteY2052" fmla="*/ 2096429 h 3010829"/>
              <a:gd name="connsiteX2053" fmla="*/ 447160 w 5186448"/>
              <a:gd name="connsiteY2053" fmla="*/ 2274849 h 3010829"/>
              <a:gd name="connsiteX2054" fmla="*/ 569824 w 5186448"/>
              <a:gd name="connsiteY2054" fmla="*/ 2364059 h 3010829"/>
              <a:gd name="connsiteX2055" fmla="*/ 725941 w 5186448"/>
              <a:gd name="connsiteY2055" fmla="*/ 2442117 h 3010829"/>
              <a:gd name="connsiteX2056" fmla="*/ 826302 w 5186448"/>
              <a:gd name="connsiteY2056" fmla="*/ 2486722 h 3010829"/>
              <a:gd name="connsiteX2057" fmla="*/ 1160838 w 5186448"/>
              <a:gd name="connsiteY2057" fmla="*/ 2587083 h 3010829"/>
              <a:gd name="connsiteX2058" fmla="*/ 1350409 w 5186448"/>
              <a:gd name="connsiteY2058" fmla="*/ 2609386 h 3010829"/>
              <a:gd name="connsiteX2059" fmla="*/ 1774155 w 5186448"/>
              <a:gd name="connsiteY2059" fmla="*/ 2676293 h 3010829"/>
              <a:gd name="connsiteX2060" fmla="*/ 2130994 w 5186448"/>
              <a:gd name="connsiteY2060" fmla="*/ 2709747 h 3010829"/>
              <a:gd name="connsiteX2061" fmla="*/ 2878126 w 5186448"/>
              <a:gd name="connsiteY2061" fmla="*/ 2676293 h 3010829"/>
              <a:gd name="connsiteX2062" fmla="*/ 3435687 w 5186448"/>
              <a:gd name="connsiteY2062" fmla="*/ 2475571 h 3010829"/>
              <a:gd name="connsiteX2063" fmla="*/ 3513746 w 5186448"/>
              <a:gd name="connsiteY2063" fmla="*/ 2430966 h 3010829"/>
              <a:gd name="connsiteX2064" fmla="*/ 3602955 w 5186448"/>
              <a:gd name="connsiteY2064" fmla="*/ 2386361 h 3010829"/>
              <a:gd name="connsiteX2065" fmla="*/ 3781375 w 5186448"/>
              <a:gd name="connsiteY2065" fmla="*/ 2219093 h 3010829"/>
              <a:gd name="connsiteX2066" fmla="*/ 3837131 w 5186448"/>
              <a:gd name="connsiteY2066" fmla="*/ 2174488 h 3010829"/>
              <a:gd name="connsiteX2067" fmla="*/ 3892887 w 5186448"/>
              <a:gd name="connsiteY2067" fmla="*/ 2062976 h 3010829"/>
              <a:gd name="connsiteX2068" fmla="*/ 3915189 w 5186448"/>
              <a:gd name="connsiteY2068" fmla="*/ 2029522 h 3010829"/>
              <a:gd name="connsiteX2069" fmla="*/ 3937492 w 5186448"/>
              <a:gd name="connsiteY2069" fmla="*/ 1973766 h 3010829"/>
              <a:gd name="connsiteX2070" fmla="*/ 4015550 w 5186448"/>
              <a:gd name="connsiteY2070" fmla="*/ 1717288 h 3010829"/>
              <a:gd name="connsiteX2071" fmla="*/ 4026702 w 5186448"/>
              <a:gd name="connsiteY2071" fmla="*/ 1650381 h 3010829"/>
              <a:gd name="connsiteX2072" fmla="*/ 4037853 w 5186448"/>
              <a:gd name="connsiteY2072" fmla="*/ 1594625 h 3010829"/>
              <a:gd name="connsiteX2073" fmla="*/ 4004399 w 5186448"/>
              <a:gd name="connsiteY2073" fmla="*/ 1048215 h 3010829"/>
              <a:gd name="connsiteX2074" fmla="*/ 3959794 w 5186448"/>
              <a:gd name="connsiteY2074" fmla="*/ 936703 h 3010829"/>
              <a:gd name="connsiteX2075" fmla="*/ 3848282 w 5186448"/>
              <a:gd name="connsiteY2075" fmla="*/ 724829 h 3010829"/>
              <a:gd name="connsiteX2076" fmla="*/ 3536048 w 5186448"/>
              <a:gd name="connsiteY2076" fmla="*/ 401444 h 3010829"/>
              <a:gd name="connsiteX2077" fmla="*/ 3446838 w 5186448"/>
              <a:gd name="connsiteY2077" fmla="*/ 356839 h 3010829"/>
              <a:gd name="connsiteX2078" fmla="*/ 3368780 w 5186448"/>
              <a:gd name="connsiteY2078" fmla="*/ 312234 h 3010829"/>
              <a:gd name="connsiteX2079" fmla="*/ 3234965 w 5186448"/>
              <a:gd name="connsiteY2079" fmla="*/ 278781 h 3010829"/>
              <a:gd name="connsiteX2080" fmla="*/ 3123453 w 5186448"/>
              <a:gd name="connsiteY2080" fmla="*/ 245327 h 3010829"/>
              <a:gd name="connsiteX2081" fmla="*/ 2788916 w 5186448"/>
              <a:gd name="connsiteY2081" fmla="*/ 178420 h 3010829"/>
              <a:gd name="connsiteX2082" fmla="*/ 2454380 w 5186448"/>
              <a:gd name="connsiteY2082" fmla="*/ 133815 h 3010829"/>
              <a:gd name="connsiteX2083" fmla="*/ 2075238 w 5186448"/>
              <a:gd name="connsiteY2083" fmla="*/ 122664 h 3010829"/>
              <a:gd name="connsiteX2084" fmla="*/ 1439619 w 5186448"/>
              <a:gd name="connsiteY2084" fmla="*/ 156117 h 3010829"/>
              <a:gd name="connsiteX2085" fmla="*/ 1194292 w 5186448"/>
              <a:gd name="connsiteY2085" fmla="*/ 301083 h 3010829"/>
              <a:gd name="connsiteX2086" fmla="*/ 1015872 w 5186448"/>
              <a:gd name="connsiteY2086" fmla="*/ 446049 h 3010829"/>
              <a:gd name="connsiteX2087" fmla="*/ 960116 w 5186448"/>
              <a:gd name="connsiteY2087" fmla="*/ 512956 h 3010829"/>
              <a:gd name="connsiteX2088" fmla="*/ 893209 w 5186448"/>
              <a:gd name="connsiteY2088" fmla="*/ 579864 h 3010829"/>
              <a:gd name="connsiteX2089" fmla="*/ 826302 w 5186448"/>
              <a:gd name="connsiteY2089" fmla="*/ 702527 h 3010829"/>
              <a:gd name="connsiteX2090" fmla="*/ 803999 w 5186448"/>
              <a:gd name="connsiteY2090" fmla="*/ 735981 h 3010829"/>
              <a:gd name="connsiteX2091" fmla="*/ 737092 w 5186448"/>
              <a:gd name="connsiteY2091" fmla="*/ 858644 h 3010829"/>
              <a:gd name="connsiteX2092" fmla="*/ 725941 w 5186448"/>
              <a:gd name="connsiteY2092" fmla="*/ 903249 h 3010829"/>
              <a:gd name="connsiteX2093" fmla="*/ 703638 w 5186448"/>
              <a:gd name="connsiteY2093" fmla="*/ 970156 h 3010829"/>
              <a:gd name="connsiteX2094" fmla="*/ 670185 w 5186448"/>
              <a:gd name="connsiteY2094" fmla="*/ 1137425 h 3010829"/>
              <a:gd name="connsiteX2095" fmla="*/ 692487 w 5186448"/>
              <a:gd name="connsiteY2095" fmla="*/ 1505415 h 3010829"/>
              <a:gd name="connsiteX2096" fmla="*/ 759394 w 5186448"/>
              <a:gd name="connsiteY2096" fmla="*/ 1594625 h 3010829"/>
              <a:gd name="connsiteX2097" fmla="*/ 960116 w 5186448"/>
              <a:gd name="connsiteY2097" fmla="*/ 1884556 h 3010829"/>
              <a:gd name="connsiteX2098" fmla="*/ 1105082 w 5186448"/>
              <a:gd name="connsiteY2098" fmla="*/ 2074127 h 3010829"/>
              <a:gd name="connsiteX2099" fmla="*/ 1227746 w 5186448"/>
              <a:gd name="connsiteY2099" fmla="*/ 2219093 h 3010829"/>
              <a:gd name="connsiteX2100" fmla="*/ 1439619 w 5186448"/>
              <a:gd name="connsiteY2100" fmla="*/ 2352907 h 3010829"/>
              <a:gd name="connsiteX2101" fmla="*/ 1528828 w 5186448"/>
              <a:gd name="connsiteY2101" fmla="*/ 2375210 h 3010829"/>
              <a:gd name="connsiteX2102" fmla="*/ 2565892 w 5186448"/>
              <a:gd name="connsiteY2102" fmla="*/ 2464420 h 3010829"/>
              <a:gd name="connsiteX2103" fmla="*/ 3101150 w 5186448"/>
              <a:gd name="connsiteY2103" fmla="*/ 2509025 h 3010829"/>
              <a:gd name="connsiteX2104" fmla="*/ 3536048 w 5186448"/>
              <a:gd name="connsiteY2104" fmla="*/ 2542478 h 3010829"/>
              <a:gd name="connsiteX2105" fmla="*/ 4193970 w 5186448"/>
              <a:gd name="connsiteY2105" fmla="*/ 2486722 h 3010829"/>
              <a:gd name="connsiteX2106" fmla="*/ 4327785 w 5186448"/>
              <a:gd name="connsiteY2106" fmla="*/ 2341756 h 3010829"/>
              <a:gd name="connsiteX2107" fmla="*/ 4495053 w 5186448"/>
              <a:gd name="connsiteY2107" fmla="*/ 2096429 h 3010829"/>
              <a:gd name="connsiteX2108" fmla="*/ 4628868 w 5186448"/>
              <a:gd name="connsiteY2108" fmla="*/ 1672683 h 3010829"/>
              <a:gd name="connsiteX2109" fmla="*/ 4640019 w 5186448"/>
              <a:gd name="connsiteY2109" fmla="*/ 1583473 h 3010829"/>
              <a:gd name="connsiteX2110" fmla="*/ 4673472 w 5186448"/>
              <a:gd name="connsiteY2110" fmla="*/ 1460810 h 3010829"/>
              <a:gd name="connsiteX2111" fmla="*/ 4640019 w 5186448"/>
              <a:gd name="connsiteY2111" fmla="*/ 1226634 h 3010829"/>
              <a:gd name="connsiteX2112" fmla="*/ 4472750 w 5186448"/>
              <a:gd name="connsiteY2112" fmla="*/ 1070517 h 3010829"/>
              <a:gd name="connsiteX2113" fmla="*/ 4238575 w 5186448"/>
              <a:gd name="connsiteY2113" fmla="*/ 880947 h 3010829"/>
              <a:gd name="connsiteX2114" fmla="*/ 4171668 w 5186448"/>
              <a:gd name="connsiteY2114" fmla="*/ 825190 h 3010829"/>
              <a:gd name="connsiteX2115" fmla="*/ 4071307 w 5186448"/>
              <a:gd name="connsiteY2115" fmla="*/ 758283 h 3010829"/>
              <a:gd name="connsiteX2116" fmla="*/ 3792526 w 5186448"/>
              <a:gd name="connsiteY2116" fmla="*/ 524107 h 3010829"/>
              <a:gd name="connsiteX2117" fmla="*/ 3446838 w 5186448"/>
              <a:gd name="connsiteY2117" fmla="*/ 267629 h 3010829"/>
              <a:gd name="connsiteX2118" fmla="*/ 3078848 w 5186448"/>
              <a:gd name="connsiteY2118" fmla="*/ 89210 h 3010829"/>
              <a:gd name="connsiteX2119" fmla="*/ 2855824 w 5186448"/>
              <a:gd name="connsiteY2119" fmla="*/ 22303 h 3010829"/>
              <a:gd name="connsiteX2120" fmla="*/ 2521287 w 5186448"/>
              <a:gd name="connsiteY2120" fmla="*/ 0 h 3010829"/>
              <a:gd name="connsiteX2121" fmla="*/ 1651492 w 5186448"/>
              <a:gd name="connsiteY2121" fmla="*/ 156117 h 3010829"/>
              <a:gd name="connsiteX2122" fmla="*/ 1473072 w 5186448"/>
              <a:gd name="connsiteY2122" fmla="*/ 267629 h 3010829"/>
              <a:gd name="connsiteX2123" fmla="*/ 1372711 w 5186448"/>
              <a:gd name="connsiteY2123" fmla="*/ 323386 h 3010829"/>
              <a:gd name="connsiteX2124" fmla="*/ 1049326 w 5186448"/>
              <a:gd name="connsiteY2124" fmla="*/ 624468 h 3010829"/>
              <a:gd name="connsiteX2125" fmla="*/ 826302 w 5186448"/>
              <a:gd name="connsiteY2125" fmla="*/ 858644 h 3010829"/>
              <a:gd name="connsiteX2126" fmla="*/ 737092 w 5186448"/>
              <a:gd name="connsiteY2126" fmla="*/ 981307 h 3010829"/>
              <a:gd name="connsiteX2127" fmla="*/ 714789 w 5186448"/>
              <a:gd name="connsiteY2127" fmla="*/ 1003610 h 3010829"/>
              <a:gd name="connsiteX2128" fmla="*/ 636731 w 5186448"/>
              <a:gd name="connsiteY2128" fmla="*/ 1115122 h 3010829"/>
              <a:gd name="connsiteX2129" fmla="*/ 558672 w 5186448"/>
              <a:gd name="connsiteY2129" fmla="*/ 1237786 h 3010829"/>
              <a:gd name="connsiteX2130" fmla="*/ 536370 w 5186448"/>
              <a:gd name="connsiteY2130" fmla="*/ 1271239 h 3010829"/>
              <a:gd name="connsiteX2131" fmla="*/ 569824 w 5186448"/>
              <a:gd name="connsiteY2131" fmla="*/ 1672683 h 3010829"/>
              <a:gd name="connsiteX2132" fmla="*/ 636731 w 5186448"/>
              <a:gd name="connsiteY2132" fmla="*/ 1773044 h 3010829"/>
              <a:gd name="connsiteX2133" fmla="*/ 937814 w 5186448"/>
              <a:gd name="connsiteY2133" fmla="*/ 2185639 h 3010829"/>
              <a:gd name="connsiteX2134" fmla="*/ 1205443 w 5186448"/>
              <a:gd name="connsiteY2134" fmla="*/ 2408664 h 3010829"/>
              <a:gd name="connsiteX2135" fmla="*/ 1539980 w 5186448"/>
              <a:gd name="connsiteY2135" fmla="*/ 2486722 h 3010829"/>
              <a:gd name="connsiteX2136" fmla="*/ 1684946 w 5186448"/>
              <a:gd name="connsiteY2136" fmla="*/ 2509025 h 3010829"/>
              <a:gd name="connsiteX2137" fmla="*/ 1740702 w 5186448"/>
              <a:gd name="connsiteY2137" fmla="*/ 2520176 h 3010829"/>
              <a:gd name="connsiteX2138" fmla="*/ 2108692 w 5186448"/>
              <a:gd name="connsiteY2138" fmla="*/ 2564781 h 3010829"/>
              <a:gd name="connsiteX2139" fmla="*/ 2186750 w 5186448"/>
              <a:gd name="connsiteY2139" fmla="*/ 2587083 h 3010829"/>
              <a:gd name="connsiteX2140" fmla="*/ 2989638 w 5186448"/>
              <a:gd name="connsiteY2140" fmla="*/ 2575932 h 3010829"/>
              <a:gd name="connsiteX2141" fmla="*/ 3268419 w 5186448"/>
              <a:gd name="connsiteY2141" fmla="*/ 2453268 h 3010829"/>
              <a:gd name="connsiteX2142" fmla="*/ 3413385 w 5186448"/>
              <a:gd name="connsiteY2142" fmla="*/ 2364059 h 3010829"/>
              <a:gd name="connsiteX2143" fmla="*/ 3725619 w 5186448"/>
              <a:gd name="connsiteY2143" fmla="*/ 2118732 h 3010829"/>
              <a:gd name="connsiteX2144" fmla="*/ 3926341 w 5186448"/>
              <a:gd name="connsiteY2144" fmla="*/ 1895707 h 3010829"/>
              <a:gd name="connsiteX2145" fmla="*/ 3993248 w 5186448"/>
              <a:gd name="connsiteY2145" fmla="*/ 1728439 h 3010829"/>
              <a:gd name="connsiteX2146" fmla="*/ 3959794 w 5186448"/>
              <a:gd name="connsiteY2146" fmla="*/ 1282390 h 3010829"/>
              <a:gd name="connsiteX2147" fmla="*/ 3926341 w 5186448"/>
              <a:gd name="connsiteY2147" fmla="*/ 1226634 h 3010829"/>
              <a:gd name="connsiteX2148" fmla="*/ 3792526 w 5186448"/>
              <a:gd name="connsiteY2148" fmla="*/ 1037064 h 3010829"/>
              <a:gd name="connsiteX2149" fmla="*/ 3614107 w 5186448"/>
              <a:gd name="connsiteY2149" fmla="*/ 791737 h 3010829"/>
              <a:gd name="connsiteX2150" fmla="*/ 3558350 w 5186448"/>
              <a:gd name="connsiteY2150" fmla="*/ 724829 h 3010829"/>
              <a:gd name="connsiteX2151" fmla="*/ 3402233 w 5186448"/>
              <a:gd name="connsiteY2151" fmla="*/ 613317 h 3010829"/>
              <a:gd name="connsiteX2152" fmla="*/ 3156907 w 5186448"/>
              <a:gd name="connsiteY2152" fmla="*/ 446049 h 3010829"/>
              <a:gd name="connsiteX2153" fmla="*/ 2744311 w 5186448"/>
              <a:gd name="connsiteY2153" fmla="*/ 323386 h 3010829"/>
              <a:gd name="connsiteX2154" fmla="*/ 2632799 w 5186448"/>
              <a:gd name="connsiteY2154" fmla="*/ 289932 h 3010829"/>
              <a:gd name="connsiteX2155" fmla="*/ 2521287 w 5186448"/>
              <a:gd name="connsiteY2155" fmla="*/ 278781 h 3010829"/>
              <a:gd name="connsiteX2156" fmla="*/ 2130994 w 5186448"/>
              <a:gd name="connsiteY2156" fmla="*/ 245327 h 3010829"/>
              <a:gd name="connsiteX2157" fmla="*/ 1027024 w 5186448"/>
              <a:gd name="connsiteY2157" fmla="*/ 356839 h 3010829"/>
              <a:gd name="connsiteX2158" fmla="*/ 837453 w 5186448"/>
              <a:gd name="connsiteY2158" fmla="*/ 535259 h 3010829"/>
              <a:gd name="connsiteX2159" fmla="*/ 592126 w 5186448"/>
              <a:gd name="connsiteY2159" fmla="*/ 858644 h 3010829"/>
              <a:gd name="connsiteX2160" fmla="*/ 536370 w 5186448"/>
              <a:gd name="connsiteY2160" fmla="*/ 925551 h 3010829"/>
              <a:gd name="connsiteX2161" fmla="*/ 436009 w 5186448"/>
              <a:gd name="connsiteY2161" fmla="*/ 1081668 h 3010829"/>
              <a:gd name="connsiteX2162" fmla="*/ 402555 w 5186448"/>
              <a:gd name="connsiteY2162" fmla="*/ 1170878 h 3010829"/>
              <a:gd name="connsiteX2163" fmla="*/ 380253 w 5186448"/>
              <a:gd name="connsiteY2163" fmla="*/ 1215483 h 3010829"/>
              <a:gd name="connsiteX2164" fmla="*/ 357950 w 5186448"/>
              <a:gd name="connsiteY2164" fmla="*/ 1349298 h 3010829"/>
              <a:gd name="connsiteX2165" fmla="*/ 413707 w 5186448"/>
              <a:gd name="connsiteY2165" fmla="*/ 1884556 h 3010829"/>
              <a:gd name="connsiteX2166" fmla="*/ 670185 w 5186448"/>
              <a:gd name="connsiteY2166" fmla="*/ 2196790 h 3010829"/>
              <a:gd name="connsiteX2167" fmla="*/ 714789 w 5186448"/>
              <a:gd name="connsiteY2167" fmla="*/ 2219093 h 3010829"/>
              <a:gd name="connsiteX2168" fmla="*/ 993570 w 5186448"/>
              <a:gd name="connsiteY2168" fmla="*/ 2386361 h 3010829"/>
              <a:gd name="connsiteX2169" fmla="*/ 1216594 w 5186448"/>
              <a:gd name="connsiteY2169" fmla="*/ 2442117 h 3010829"/>
              <a:gd name="connsiteX2170" fmla="*/ 1428468 w 5186448"/>
              <a:gd name="connsiteY2170" fmla="*/ 2475571 h 3010829"/>
              <a:gd name="connsiteX2171" fmla="*/ 1751853 w 5186448"/>
              <a:gd name="connsiteY2171" fmla="*/ 2531327 h 3010829"/>
              <a:gd name="connsiteX2172" fmla="*/ 2788916 w 5186448"/>
              <a:gd name="connsiteY2172" fmla="*/ 2520176 h 3010829"/>
              <a:gd name="connsiteX2173" fmla="*/ 2967336 w 5186448"/>
              <a:gd name="connsiteY2173" fmla="*/ 2475571 h 3010829"/>
              <a:gd name="connsiteX2174" fmla="*/ 3268419 w 5186448"/>
              <a:gd name="connsiteY2174" fmla="*/ 2375210 h 3010829"/>
              <a:gd name="connsiteX2175" fmla="*/ 3424536 w 5186448"/>
              <a:gd name="connsiteY2175" fmla="*/ 2319454 h 3010829"/>
              <a:gd name="connsiteX2176" fmla="*/ 3480292 w 5186448"/>
              <a:gd name="connsiteY2176" fmla="*/ 2263698 h 3010829"/>
              <a:gd name="connsiteX2177" fmla="*/ 3536048 w 5186448"/>
              <a:gd name="connsiteY2177" fmla="*/ 2062976 h 3010829"/>
              <a:gd name="connsiteX2178" fmla="*/ 3569502 w 5186448"/>
              <a:gd name="connsiteY2178" fmla="*/ 1996068 h 3010829"/>
              <a:gd name="connsiteX2179" fmla="*/ 3591804 w 5186448"/>
              <a:gd name="connsiteY2179" fmla="*/ 1806498 h 3010829"/>
              <a:gd name="connsiteX2180" fmla="*/ 3602955 w 5186448"/>
              <a:gd name="connsiteY2180" fmla="*/ 1773044 h 3010829"/>
              <a:gd name="connsiteX2181" fmla="*/ 3625258 w 5186448"/>
              <a:gd name="connsiteY2181" fmla="*/ 1661532 h 3010829"/>
              <a:gd name="connsiteX2182" fmla="*/ 3658711 w 5186448"/>
              <a:gd name="connsiteY2182" fmla="*/ 1449659 h 3010829"/>
              <a:gd name="connsiteX2183" fmla="*/ 3614107 w 5186448"/>
              <a:gd name="connsiteY2183" fmla="*/ 1103971 h 3010829"/>
              <a:gd name="connsiteX2184" fmla="*/ 3558350 w 5186448"/>
              <a:gd name="connsiteY2184" fmla="*/ 1037064 h 3010829"/>
              <a:gd name="connsiteX2185" fmla="*/ 3301872 w 5186448"/>
              <a:gd name="connsiteY2185" fmla="*/ 802888 h 3010829"/>
              <a:gd name="connsiteX2186" fmla="*/ 2889277 w 5186448"/>
              <a:gd name="connsiteY2186" fmla="*/ 490654 h 3010829"/>
              <a:gd name="connsiteX2187" fmla="*/ 2666253 w 5186448"/>
              <a:gd name="connsiteY2187" fmla="*/ 379142 h 3010829"/>
              <a:gd name="connsiteX2188" fmla="*/ 2554741 w 5186448"/>
              <a:gd name="connsiteY2188" fmla="*/ 345688 h 3010829"/>
              <a:gd name="connsiteX2189" fmla="*/ 2331716 w 5186448"/>
              <a:gd name="connsiteY2189" fmla="*/ 267629 h 3010829"/>
              <a:gd name="connsiteX2190" fmla="*/ 2153297 w 5186448"/>
              <a:gd name="connsiteY2190" fmla="*/ 234176 h 3010829"/>
              <a:gd name="connsiteX2191" fmla="*/ 1874516 w 5186448"/>
              <a:gd name="connsiteY2191" fmla="*/ 178420 h 3010829"/>
              <a:gd name="connsiteX2192" fmla="*/ 1116233 w 5186448"/>
              <a:gd name="connsiteY2192" fmla="*/ 211873 h 3010829"/>
              <a:gd name="connsiteX2193" fmla="*/ 848604 w 5186448"/>
              <a:gd name="connsiteY2193" fmla="*/ 356839 h 3010829"/>
              <a:gd name="connsiteX2194" fmla="*/ 759394 w 5186448"/>
              <a:gd name="connsiteY2194" fmla="*/ 434898 h 3010829"/>
              <a:gd name="connsiteX2195" fmla="*/ 536370 w 5186448"/>
              <a:gd name="connsiteY2195" fmla="*/ 702527 h 3010829"/>
              <a:gd name="connsiteX2196" fmla="*/ 469463 w 5186448"/>
              <a:gd name="connsiteY2196" fmla="*/ 802888 h 3010829"/>
              <a:gd name="connsiteX2197" fmla="*/ 424858 w 5186448"/>
              <a:gd name="connsiteY2197" fmla="*/ 914400 h 3010829"/>
              <a:gd name="connsiteX2198" fmla="*/ 413707 w 5186448"/>
              <a:gd name="connsiteY2198" fmla="*/ 970156 h 3010829"/>
              <a:gd name="connsiteX2199" fmla="*/ 380253 w 5186448"/>
              <a:gd name="connsiteY2199" fmla="*/ 1059366 h 3010829"/>
              <a:gd name="connsiteX2200" fmla="*/ 424858 w 5186448"/>
              <a:gd name="connsiteY2200" fmla="*/ 1639229 h 3010829"/>
              <a:gd name="connsiteX2201" fmla="*/ 491765 w 5186448"/>
              <a:gd name="connsiteY2201" fmla="*/ 1706137 h 3010829"/>
              <a:gd name="connsiteX2202" fmla="*/ 603277 w 5186448"/>
              <a:gd name="connsiteY2202" fmla="*/ 1839951 h 3010829"/>
              <a:gd name="connsiteX2203" fmla="*/ 937814 w 5186448"/>
              <a:gd name="connsiteY2203" fmla="*/ 2129883 h 3010829"/>
              <a:gd name="connsiteX2204" fmla="*/ 1328107 w 5186448"/>
              <a:gd name="connsiteY2204" fmla="*/ 2352907 h 3010829"/>
              <a:gd name="connsiteX2205" fmla="*/ 1461921 w 5186448"/>
              <a:gd name="connsiteY2205" fmla="*/ 2419815 h 3010829"/>
              <a:gd name="connsiteX2206" fmla="*/ 1528828 w 5186448"/>
              <a:gd name="connsiteY2206" fmla="*/ 2442117 h 3010829"/>
              <a:gd name="connsiteX2207" fmla="*/ 1606887 w 5186448"/>
              <a:gd name="connsiteY2207" fmla="*/ 2475571 h 3010829"/>
              <a:gd name="connsiteX2208" fmla="*/ 1807609 w 5186448"/>
              <a:gd name="connsiteY2208" fmla="*/ 2531327 h 3010829"/>
              <a:gd name="connsiteX2209" fmla="*/ 1874516 w 5186448"/>
              <a:gd name="connsiteY2209" fmla="*/ 2542478 h 3010829"/>
              <a:gd name="connsiteX2210" fmla="*/ 2175599 w 5186448"/>
              <a:gd name="connsiteY2210" fmla="*/ 2609386 h 3010829"/>
              <a:gd name="connsiteX2211" fmla="*/ 2320565 w 5186448"/>
              <a:gd name="connsiteY2211" fmla="*/ 2620537 h 3010829"/>
              <a:gd name="connsiteX2212" fmla="*/ 2766614 w 5186448"/>
              <a:gd name="connsiteY2212" fmla="*/ 2676293 h 3010829"/>
              <a:gd name="connsiteX2213" fmla="*/ 3335326 w 5186448"/>
              <a:gd name="connsiteY2213" fmla="*/ 2665142 h 3010829"/>
              <a:gd name="connsiteX2214" fmla="*/ 3513746 w 5186448"/>
              <a:gd name="connsiteY2214" fmla="*/ 2497873 h 3010829"/>
              <a:gd name="connsiteX2215" fmla="*/ 3725619 w 5186448"/>
              <a:gd name="connsiteY2215" fmla="*/ 2230244 h 3010829"/>
              <a:gd name="connsiteX2216" fmla="*/ 3926341 w 5186448"/>
              <a:gd name="connsiteY2216" fmla="*/ 1884556 h 3010829"/>
              <a:gd name="connsiteX2217" fmla="*/ 3970946 w 5186448"/>
              <a:gd name="connsiteY2217" fmla="*/ 1739590 h 3010829"/>
              <a:gd name="connsiteX2218" fmla="*/ 3959794 w 5186448"/>
              <a:gd name="connsiteY2218" fmla="*/ 1215483 h 3010829"/>
              <a:gd name="connsiteX2219" fmla="*/ 3591804 w 5186448"/>
              <a:gd name="connsiteY2219" fmla="*/ 880947 h 3010829"/>
              <a:gd name="connsiteX2220" fmla="*/ 3335326 w 5186448"/>
              <a:gd name="connsiteY2220" fmla="*/ 613317 h 3010829"/>
              <a:gd name="connsiteX2221" fmla="*/ 3257268 w 5186448"/>
              <a:gd name="connsiteY2221" fmla="*/ 535259 h 3010829"/>
              <a:gd name="connsiteX2222" fmla="*/ 3168058 w 5186448"/>
              <a:gd name="connsiteY2222" fmla="*/ 446049 h 3010829"/>
              <a:gd name="connsiteX2223" fmla="*/ 2967336 w 5186448"/>
              <a:gd name="connsiteY2223" fmla="*/ 267629 h 3010829"/>
              <a:gd name="connsiteX2224" fmla="*/ 2710858 w 5186448"/>
              <a:gd name="connsiteY2224" fmla="*/ 133815 h 3010829"/>
              <a:gd name="connsiteX2225" fmla="*/ 2532438 w 5186448"/>
              <a:gd name="connsiteY2225" fmla="*/ 122664 h 3010829"/>
              <a:gd name="connsiteX2226" fmla="*/ 1696097 w 5186448"/>
              <a:gd name="connsiteY2226" fmla="*/ 167268 h 3010829"/>
              <a:gd name="connsiteX2227" fmla="*/ 1294653 w 5186448"/>
              <a:gd name="connsiteY2227" fmla="*/ 345688 h 3010829"/>
              <a:gd name="connsiteX2228" fmla="*/ 1183141 w 5186448"/>
              <a:gd name="connsiteY2228" fmla="*/ 390293 h 3010829"/>
              <a:gd name="connsiteX2229" fmla="*/ 1093931 w 5186448"/>
              <a:gd name="connsiteY2229" fmla="*/ 457200 h 3010829"/>
              <a:gd name="connsiteX2230" fmla="*/ 960116 w 5186448"/>
              <a:gd name="connsiteY2230" fmla="*/ 546410 h 3010829"/>
              <a:gd name="connsiteX2231" fmla="*/ 893209 w 5186448"/>
              <a:gd name="connsiteY2231" fmla="*/ 613317 h 3010829"/>
              <a:gd name="connsiteX2232" fmla="*/ 770546 w 5186448"/>
              <a:gd name="connsiteY2232" fmla="*/ 702527 h 3010829"/>
              <a:gd name="connsiteX2233" fmla="*/ 692487 w 5186448"/>
              <a:gd name="connsiteY2233" fmla="*/ 802888 h 3010829"/>
              <a:gd name="connsiteX2234" fmla="*/ 636731 w 5186448"/>
              <a:gd name="connsiteY2234" fmla="*/ 892098 h 3010829"/>
              <a:gd name="connsiteX2235" fmla="*/ 647882 w 5186448"/>
              <a:gd name="connsiteY2235" fmla="*/ 1438507 h 3010829"/>
              <a:gd name="connsiteX2236" fmla="*/ 681336 w 5186448"/>
              <a:gd name="connsiteY2236" fmla="*/ 1483112 h 3010829"/>
              <a:gd name="connsiteX2237" fmla="*/ 770546 w 5186448"/>
              <a:gd name="connsiteY2237" fmla="*/ 1616927 h 3010829"/>
              <a:gd name="connsiteX2238" fmla="*/ 882058 w 5186448"/>
              <a:gd name="connsiteY2238" fmla="*/ 1739590 h 3010829"/>
              <a:gd name="connsiteX2239" fmla="*/ 1093931 w 5186448"/>
              <a:gd name="connsiteY2239" fmla="*/ 1973766 h 3010829"/>
              <a:gd name="connsiteX2240" fmla="*/ 1194292 w 5186448"/>
              <a:gd name="connsiteY2240" fmla="*/ 2040673 h 3010829"/>
              <a:gd name="connsiteX2241" fmla="*/ 1517677 w 5186448"/>
              <a:gd name="connsiteY2241" fmla="*/ 2152186 h 3010829"/>
              <a:gd name="connsiteX2242" fmla="*/ 1673794 w 5186448"/>
              <a:gd name="connsiteY2242" fmla="*/ 2174488 h 3010829"/>
              <a:gd name="connsiteX2243" fmla="*/ 1751853 w 5186448"/>
              <a:gd name="connsiteY2243" fmla="*/ 2196790 h 3010829"/>
              <a:gd name="connsiteX2244" fmla="*/ 1919121 w 5186448"/>
              <a:gd name="connsiteY2244" fmla="*/ 2219093 h 3010829"/>
              <a:gd name="connsiteX2245" fmla="*/ 2643950 w 5186448"/>
              <a:gd name="connsiteY2245" fmla="*/ 2207942 h 3010829"/>
              <a:gd name="connsiteX2246" fmla="*/ 2777765 w 5186448"/>
              <a:gd name="connsiteY2246" fmla="*/ 2163337 h 3010829"/>
              <a:gd name="connsiteX2247" fmla="*/ 2833521 w 5186448"/>
              <a:gd name="connsiteY2247" fmla="*/ 2152186 h 3010829"/>
              <a:gd name="connsiteX2248" fmla="*/ 2922731 w 5186448"/>
              <a:gd name="connsiteY2248" fmla="*/ 2129883 h 3010829"/>
              <a:gd name="connsiteX2249" fmla="*/ 3056546 w 5186448"/>
              <a:gd name="connsiteY2249" fmla="*/ 2040673 h 3010829"/>
              <a:gd name="connsiteX2250" fmla="*/ 3089999 w 5186448"/>
              <a:gd name="connsiteY2250" fmla="*/ 2029522 h 3010829"/>
              <a:gd name="connsiteX2251" fmla="*/ 3145755 w 5186448"/>
              <a:gd name="connsiteY2251" fmla="*/ 1973766 h 3010829"/>
              <a:gd name="connsiteX2252" fmla="*/ 3179209 w 5186448"/>
              <a:gd name="connsiteY2252" fmla="*/ 1951464 h 3010829"/>
              <a:gd name="connsiteX2253" fmla="*/ 3201511 w 5186448"/>
              <a:gd name="connsiteY2253" fmla="*/ 1929161 h 301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Lst>
            <a:rect l="l" t="t" r="r" b="b"/>
            <a:pathLst>
              <a:path w="5186448" h="3010829">
                <a:moveTo>
                  <a:pt x="1640341" y="323386"/>
                </a:moveTo>
                <a:lnTo>
                  <a:pt x="1194292" y="334537"/>
                </a:lnTo>
                <a:cubicBezTo>
                  <a:pt x="1116187" y="337098"/>
                  <a:pt x="1036957" y="331458"/>
                  <a:pt x="960116" y="345688"/>
                </a:cubicBezTo>
                <a:cubicBezTo>
                  <a:pt x="933760" y="350569"/>
                  <a:pt x="914652" y="374210"/>
                  <a:pt x="893209" y="390293"/>
                </a:cubicBezTo>
                <a:cubicBezTo>
                  <a:pt x="833060" y="435405"/>
                  <a:pt x="831371" y="430167"/>
                  <a:pt x="781697" y="512956"/>
                </a:cubicBezTo>
                <a:lnTo>
                  <a:pt x="714789" y="624468"/>
                </a:lnTo>
                <a:cubicBezTo>
                  <a:pt x="711072" y="639336"/>
                  <a:pt x="708484" y="654534"/>
                  <a:pt x="703638" y="669073"/>
                </a:cubicBezTo>
                <a:cubicBezTo>
                  <a:pt x="675606" y="753170"/>
                  <a:pt x="686220" y="694606"/>
                  <a:pt x="670185" y="769434"/>
                </a:cubicBezTo>
                <a:cubicBezTo>
                  <a:pt x="662242" y="806500"/>
                  <a:pt x="647882" y="880947"/>
                  <a:pt x="647882" y="880947"/>
                </a:cubicBezTo>
                <a:cubicBezTo>
                  <a:pt x="651599" y="992459"/>
                  <a:pt x="643684" y="1104970"/>
                  <a:pt x="659033" y="1215483"/>
                </a:cubicBezTo>
                <a:cubicBezTo>
                  <a:pt x="662720" y="1242032"/>
                  <a:pt x="688770" y="1260088"/>
                  <a:pt x="703638" y="1282390"/>
                </a:cubicBezTo>
                <a:cubicBezTo>
                  <a:pt x="758774" y="1365093"/>
                  <a:pt x="695283" y="1274596"/>
                  <a:pt x="748243" y="1338147"/>
                </a:cubicBezTo>
                <a:cubicBezTo>
                  <a:pt x="760141" y="1352425"/>
                  <a:pt x="769350" y="1368860"/>
                  <a:pt x="781697" y="1382751"/>
                </a:cubicBezTo>
                <a:cubicBezTo>
                  <a:pt x="799159" y="1402396"/>
                  <a:pt x="822874" y="1416637"/>
                  <a:pt x="837453" y="1438507"/>
                </a:cubicBezTo>
                <a:cubicBezTo>
                  <a:pt x="844887" y="1449658"/>
                  <a:pt x="851383" y="1461496"/>
                  <a:pt x="859755" y="1471961"/>
                </a:cubicBezTo>
                <a:cubicBezTo>
                  <a:pt x="866323" y="1480171"/>
                  <a:pt x="875947" y="1485709"/>
                  <a:pt x="882058" y="1494264"/>
                </a:cubicBezTo>
                <a:cubicBezTo>
                  <a:pt x="894656" y="1511901"/>
                  <a:pt x="901971" y="1533096"/>
                  <a:pt x="915511" y="1550020"/>
                </a:cubicBezTo>
                <a:cubicBezTo>
                  <a:pt x="931930" y="1570544"/>
                  <a:pt x="952682" y="1587191"/>
                  <a:pt x="971268" y="1605776"/>
                </a:cubicBezTo>
                <a:cubicBezTo>
                  <a:pt x="982419" y="1616927"/>
                  <a:pt x="995973" y="1626108"/>
                  <a:pt x="1004721" y="1639229"/>
                </a:cubicBezTo>
                <a:cubicBezTo>
                  <a:pt x="1012155" y="1650380"/>
                  <a:pt x="1017547" y="1663206"/>
                  <a:pt x="1027024" y="1672683"/>
                </a:cubicBezTo>
                <a:cubicBezTo>
                  <a:pt x="1036501" y="1682160"/>
                  <a:pt x="1050391" y="1686161"/>
                  <a:pt x="1060477" y="1694986"/>
                </a:cubicBezTo>
                <a:cubicBezTo>
                  <a:pt x="1080257" y="1712294"/>
                  <a:pt x="1097648" y="1732157"/>
                  <a:pt x="1116233" y="1750742"/>
                </a:cubicBezTo>
                <a:cubicBezTo>
                  <a:pt x="1157485" y="1791994"/>
                  <a:pt x="1129800" y="1767221"/>
                  <a:pt x="1205443" y="1817649"/>
                </a:cubicBezTo>
                <a:lnTo>
                  <a:pt x="1238897" y="1839951"/>
                </a:lnTo>
                <a:cubicBezTo>
                  <a:pt x="1250048" y="1847385"/>
                  <a:pt x="1259636" y="1858016"/>
                  <a:pt x="1272350" y="1862254"/>
                </a:cubicBezTo>
                <a:cubicBezTo>
                  <a:pt x="1341056" y="1885155"/>
                  <a:pt x="1267740" y="1858965"/>
                  <a:pt x="1350409" y="1895707"/>
                </a:cubicBezTo>
                <a:cubicBezTo>
                  <a:pt x="1368701" y="1903837"/>
                  <a:pt x="1388261" y="1909058"/>
                  <a:pt x="1406165" y="1918010"/>
                </a:cubicBezTo>
                <a:cubicBezTo>
                  <a:pt x="1502175" y="1966016"/>
                  <a:pt x="1419679" y="1943016"/>
                  <a:pt x="1517677" y="1962615"/>
                </a:cubicBezTo>
                <a:cubicBezTo>
                  <a:pt x="1556533" y="1982043"/>
                  <a:pt x="1575330" y="1992984"/>
                  <a:pt x="1618038" y="2007220"/>
                </a:cubicBezTo>
                <a:cubicBezTo>
                  <a:pt x="1632577" y="2012067"/>
                  <a:pt x="1647775" y="2014654"/>
                  <a:pt x="1662643" y="2018371"/>
                </a:cubicBezTo>
                <a:cubicBezTo>
                  <a:pt x="1670077" y="2025805"/>
                  <a:pt x="1675542" y="2035971"/>
                  <a:pt x="1684946" y="2040673"/>
                </a:cubicBezTo>
                <a:cubicBezTo>
                  <a:pt x="1698654" y="2047527"/>
                  <a:pt x="1714814" y="2047615"/>
                  <a:pt x="1729550" y="2051825"/>
                </a:cubicBezTo>
                <a:cubicBezTo>
                  <a:pt x="1740852" y="2055054"/>
                  <a:pt x="1752200" y="2058346"/>
                  <a:pt x="1763004" y="2062976"/>
                </a:cubicBezTo>
                <a:cubicBezTo>
                  <a:pt x="1778283" y="2069524"/>
                  <a:pt x="1792419" y="2078527"/>
                  <a:pt x="1807609" y="2085278"/>
                </a:cubicBezTo>
                <a:cubicBezTo>
                  <a:pt x="1825901" y="2093408"/>
                  <a:pt x="1845461" y="2098629"/>
                  <a:pt x="1863365" y="2107581"/>
                </a:cubicBezTo>
                <a:cubicBezTo>
                  <a:pt x="1968702" y="2160250"/>
                  <a:pt x="1877136" y="2127038"/>
                  <a:pt x="1952575" y="2152186"/>
                </a:cubicBezTo>
                <a:cubicBezTo>
                  <a:pt x="1971160" y="2167054"/>
                  <a:pt x="1987922" y="2184545"/>
                  <a:pt x="2008331" y="2196790"/>
                </a:cubicBezTo>
                <a:cubicBezTo>
                  <a:pt x="2025496" y="2207089"/>
                  <a:pt x="2045795" y="2210963"/>
                  <a:pt x="2064087" y="2219093"/>
                </a:cubicBezTo>
                <a:cubicBezTo>
                  <a:pt x="2079277" y="2225844"/>
                  <a:pt x="2093258" y="2235221"/>
                  <a:pt x="2108692" y="2241395"/>
                </a:cubicBezTo>
                <a:cubicBezTo>
                  <a:pt x="2130519" y="2250126"/>
                  <a:pt x="2153082" y="2256943"/>
                  <a:pt x="2175599" y="2263698"/>
                </a:cubicBezTo>
                <a:cubicBezTo>
                  <a:pt x="2190279" y="2268102"/>
                  <a:pt x="2206117" y="2268812"/>
                  <a:pt x="2220204" y="2274849"/>
                </a:cubicBezTo>
                <a:cubicBezTo>
                  <a:pt x="2258402" y="2291219"/>
                  <a:pt x="2292290" y="2317464"/>
                  <a:pt x="2331716" y="2330605"/>
                </a:cubicBezTo>
                <a:cubicBezTo>
                  <a:pt x="2379709" y="2346602"/>
                  <a:pt x="2353766" y="2338905"/>
                  <a:pt x="2409775" y="2352907"/>
                </a:cubicBezTo>
                <a:cubicBezTo>
                  <a:pt x="2517570" y="2349190"/>
                  <a:pt x="2625744" y="2351521"/>
                  <a:pt x="2733160" y="2341756"/>
                </a:cubicBezTo>
                <a:cubicBezTo>
                  <a:pt x="2749715" y="2340251"/>
                  <a:pt x="2762200" y="2325291"/>
                  <a:pt x="2777765" y="2319454"/>
                </a:cubicBezTo>
                <a:cubicBezTo>
                  <a:pt x="2792115" y="2314073"/>
                  <a:pt x="2807502" y="2312020"/>
                  <a:pt x="2822370" y="2308303"/>
                </a:cubicBezTo>
                <a:cubicBezTo>
                  <a:pt x="2837238" y="2300869"/>
                  <a:pt x="2851410" y="2291837"/>
                  <a:pt x="2866975" y="2286000"/>
                </a:cubicBezTo>
                <a:cubicBezTo>
                  <a:pt x="2881325" y="2280619"/>
                  <a:pt x="2897493" y="2280886"/>
                  <a:pt x="2911580" y="2274849"/>
                </a:cubicBezTo>
                <a:cubicBezTo>
                  <a:pt x="3086888" y="2199717"/>
                  <a:pt x="2964303" y="2233790"/>
                  <a:pt x="3067697" y="2207942"/>
                </a:cubicBezTo>
                <a:cubicBezTo>
                  <a:pt x="3112302" y="2185639"/>
                  <a:pt x="3155208" y="2159555"/>
                  <a:pt x="3201511" y="2141034"/>
                </a:cubicBezTo>
                <a:cubicBezTo>
                  <a:pt x="3238682" y="2126166"/>
                  <a:pt x="3276674" y="2113206"/>
                  <a:pt x="3313024" y="2096429"/>
                </a:cubicBezTo>
                <a:cubicBezTo>
                  <a:pt x="3373397" y="2068565"/>
                  <a:pt x="3444426" y="2054237"/>
                  <a:pt x="3491443" y="2007220"/>
                </a:cubicBezTo>
                <a:cubicBezTo>
                  <a:pt x="3506311" y="1992352"/>
                  <a:pt x="3518938" y="1974837"/>
                  <a:pt x="3536048" y="1962615"/>
                </a:cubicBezTo>
                <a:cubicBezTo>
                  <a:pt x="3545613" y="1955783"/>
                  <a:pt x="3558698" y="1956094"/>
                  <a:pt x="3569502" y="1951464"/>
                </a:cubicBezTo>
                <a:cubicBezTo>
                  <a:pt x="3584781" y="1944916"/>
                  <a:pt x="3599239" y="1936595"/>
                  <a:pt x="3614107" y="1929161"/>
                </a:cubicBezTo>
                <a:cubicBezTo>
                  <a:pt x="3632692" y="1910576"/>
                  <a:pt x="3648836" y="1889175"/>
                  <a:pt x="3669863" y="1873405"/>
                </a:cubicBezTo>
                <a:cubicBezTo>
                  <a:pt x="3684731" y="1862254"/>
                  <a:pt x="3700654" y="1852384"/>
                  <a:pt x="3714468" y="1839951"/>
                </a:cubicBezTo>
                <a:cubicBezTo>
                  <a:pt x="3737912" y="1818852"/>
                  <a:pt x="3759073" y="1795346"/>
                  <a:pt x="3781375" y="1773044"/>
                </a:cubicBezTo>
                <a:lnTo>
                  <a:pt x="3814828" y="1739590"/>
                </a:lnTo>
                <a:cubicBezTo>
                  <a:pt x="3822262" y="1732156"/>
                  <a:pt x="3830823" y="1725699"/>
                  <a:pt x="3837131" y="1717288"/>
                </a:cubicBezTo>
                <a:cubicBezTo>
                  <a:pt x="3848282" y="1702420"/>
                  <a:pt x="3858490" y="1686794"/>
                  <a:pt x="3870585" y="1672683"/>
                </a:cubicBezTo>
                <a:cubicBezTo>
                  <a:pt x="3905974" y="1631395"/>
                  <a:pt x="3901698" y="1650954"/>
                  <a:pt x="3926341" y="1605776"/>
                </a:cubicBezTo>
                <a:cubicBezTo>
                  <a:pt x="3942261" y="1576589"/>
                  <a:pt x="3970946" y="1516566"/>
                  <a:pt x="3970946" y="1516566"/>
                </a:cubicBezTo>
                <a:cubicBezTo>
                  <a:pt x="3967229" y="1345581"/>
                  <a:pt x="3979033" y="1173550"/>
                  <a:pt x="3959794" y="1003610"/>
                </a:cubicBezTo>
                <a:cubicBezTo>
                  <a:pt x="3956197" y="971837"/>
                  <a:pt x="3920149" y="953171"/>
                  <a:pt x="3904038" y="925551"/>
                </a:cubicBezTo>
                <a:cubicBezTo>
                  <a:pt x="3858961" y="848276"/>
                  <a:pt x="3904475" y="892752"/>
                  <a:pt x="3859433" y="825190"/>
                </a:cubicBezTo>
                <a:cubicBezTo>
                  <a:pt x="3846231" y="805387"/>
                  <a:pt x="3828827" y="788683"/>
                  <a:pt x="3814828" y="769434"/>
                </a:cubicBezTo>
                <a:cubicBezTo>
                  <a:pt x="3799063" y="747757"/>
                  <a:pt x="3783241" y="725958"/>
                  <a:pt x="3770224" y="702527"/>
                </a:cubicBezTo>
                <a:cubicBezTo>
                  <a:pt x="3764515" y="692252"/>
                  <a:pt x="3767384" y="677385"/>
                  <a:pt x="3759072" y="669073"/>
                </a:cubicBezTo>
                <a:cubicBezTo>
                  <a:pt x="3750761" y="660762"/>
                  <a:pt x="3736770" y="661639"/>
                  <a:pt x="3725619" y="657922"/>
                </a:cubicBezTo>
                <a:cubicBezTo>
                  <a:pt x="3721902" y="646771"/>
                  <a:pt x="3721685" y="633746"/>
                  <a:pt x="3714468" y="624468"/>
                </a:cubicBezTo>
                <a:cubicBezTo>
                  <a:pt x="3661815" y="556772"/>
                  <a:pt x="3669072" y="564732"/>
                  <a:pt x="3614107" y="546410"/>
                </a:cubicBezTo>
                <a:cubicBezTo>
                  <a:pt x="3541048" y="473351"/>
                  <a:pt x="3624115" y="549365"/>
                  <a:pt x="3536048" y="490654"/>
                </a:cubicBezTo>
                <a:cubicBezTo>
                  <a:pt x="3516244" y="477452"/>
                  <a:pt x="3500096" y="459251"/>
                  <a:pt x="3480292" y="446049"/>
                </a:cubicBezTo>
                <a:cubicBezTo>
                  <a:pt x="3461147" y="433286"/>
                  <a:pt x="3426019" y="418542"/>
                  <a:pt x="3402233" y="412595"/>
                </a:cubicBezTo>
                <a:cubicBezTo>
                  <a:pt x="3383846" y="407998"/>
                  <a:pt x="3365062" y="405161"/>
                  <a:pt x="3346477" y="401444"/>
                </a:cubicBezTo>
                <a:cubicBezTo>
                  <a:pt x="3309306" y="382859"/>
                  <a:pt x="3274190" y="359417"/>
                  <a:pt x="3234965" y="345688"/>
                </a:cubicBezTo>
                <a:cubicBezTo>
                  <a:pt x="3175712" y="324950"/>
                  <a:pt x="3073573" y="318398"/>
                  <a:pt x="3011941" y="312234"/>
                </a:cubicBezTo>
                <a:cubicBezTo>
                  <a:pt x="2982204" y="304800"/>
                  <a:pt x="2952788" y="295943"/>
                  <a:pt x="2922731" y="289932"/>
                </a:cubicBezTo>
                <a:cubicBezTo>
                  <a:pt x="2835461" y="272478"/>
                  <a:pt x="2725273" y="272147"/>
                  <a:pt x="2643950" y="267629"/>
                </a:cubicBezTo>
                <a:cubicBezTo>
                  <a:pt x="2444876" y="227815"/>
                  <a:pt x="2612848" y="256066"/>
                  <a:pt x="2342868" y="234176"/>
                </a:cubicBezTo>
                <a:cubicBezTo>
                  <a:pt x="2268400" y="228138"/>
                  <a:pt x="2194185" y="219307"/>
                  <a:pt x="2119843" y="211873"/>
                </a:cubicBezTo>
                <a:lnTo>
                  <a:pt x="1149687" y="234176"/>
                </a:lnTo>
                <a:cubicBezTo>
                  <a:pt x="923312" y="241036"/>
                  <a:pt x="1090959" y="239033"/>
                  <a:pt x="960116" y="256478"/>
                </a:cubicBezTo>
                <a:cubicBezTo>
                  <a:pt x="923088" y="261415"/>
                  <a:pt x="885775" y="263912"/>
                  <a:pt x="848604" y="267629"/>
                </a:cubicBezTo>
                <a:lnTo>
                  <a:pt x="759394" y="289932"/>
                </a:lnTo>
                <a:cubicBezTo>
                  <a:pt x="744526" y="293649"/>
                  <a:pt x="729019" y="295391"/>
                  <a:pt x="714789" y="301083"/>
                </a:cubicBezTo>
                <a:lnTo>
                  <a:pt x="659033" y="323386"/>
                </a:lnTo>
                <a:cubicBezTo>
                  <a:pt x="593800" y="388619"/>
                  <a:pt x="602320" y="373791"/>
                  <a:pt x="558672" y="434898"/>
                </a:cubicBezTo>
                <a:cubicBezTo>
                  <a:pt x="550882" y="445804"/>
                  <a:pt x="543019" y="456715"/>
                  <a:pt x="536370" y="468351"/>
                </a:cubicBezTo>
                <a:cubicBezTo>
                  <a:pt x="528123" y="482784"/>
                  <a:pt x="524042" y="499657"/>
                  <a:pt x="514068" y="512956"/>
                </a:cubicBezTo>
                <a:cubicBezTo>
                  <a:pt x="501452" y="529778"/>
                  <a:pt x="484331" y="542693"/>
                  <a:pt x="469463" y="557561"/>
                </a:cubicBezTo>
                <a:cubicBezTo>
                  <a:pt x="450247" y="634418"/>
                  <a:pt x="465164" y="588461"/>
                  <a:pt x="413707" y="691376"/>
                </a:cubicBezTo>
                <a:cubicBezTo>
                  <a:pt x="406273" y="706244"/>
                  <a:pt x="396661" y="720211"/>
                  <a:pt x="391404" y="735981"/>
                </a:cubicBezTo>
                <a:cubicBezTo>
                  <a:pt x="387687" y="747132"/>
                  <a:pt x="385510" y="758921"/>
                  <a:pt x="380253" y="769434"/>
                </a:cubicBezTo>
                <a:cubicBezTo>
                  <a:pt x="374259" y="781421"/>
                  <a:pt x="365384" y="791737"/>
                  <a:pt x="357950" y="802888"/>
                </a:cubicBezTo>
                <a:cubicBezTo>
                  <a:pt x="326588" y="928339"/>
                  <a:pt x="338698" y="861598"/>
                  <a:pt x="324497" y="1003610"/>
                </a:cubicBezTo>
                <a:cubicBezTo>
                  <a:pt x="328214" y="1211766"/>
                  <a:pt x="322661" y="1420294"/>
                  <a:pt x="335648" y="1628078"/>
                </a:cubicBezTo>
                <a:cubicBezTo>
                  <a:pt x="337629" y="1659775"/>
                  <a:pt x="359059" y="1687159"/>
                  <a:pt x="369102" y="1717288"/>
                </a:cubicBezTo>
                <a:cubicBezTo>
                  <a:pt x="417493" y="1862460"/>
                  <a:pt x="322650" y="1623922"/>
                  <a:pt x="413707" y="1828800"/>
                </a:cubicBezTo>
                <a:cubicBezTo>
                  <a:pt x="418481" y="1839541"/>
                  <a:pt x="421629" y="1850952"/>
                  <a:pt x="424858" y="1862254"/>
                </a:cubicBezTo>
                <a:cubicBezTo>
                  <a:pt x="429068" y="1876990"/>
                  <a:pt x="429155" y="1893151"/>
                  <a:pt x="436009" y="1906859"/>
                </a:cubicBezTo>
                <a:cubicBezTo>
                  <a:pt x="444321" y="1923482"/>
                  <a:pt x="457694" y="1937080"/>
                  <a:pt x="469463" y="1951464"/>
                </a:cubicBezTo>
                <a:cubicBezTo>
                  <a:pt x="491164" y="1977987"/>
                  <a:pt x="512138" y="2005290"/>
                  <a:pt x="536370" y="2029522"/>
                </a:cubicBezTo>
                <a:cubicBezTo>
                  <a:pt x="545847" y="2038999"/>
                  <a:pt x="559102" y="2043784"/>
                  <a:pt x="569824" y="2051825"/>
                </a:cubicBezTo>
                <a:cubicBezTo>
                  <a:pt x="588865" y="2066105"/>
                  <a:pt x="605777" y="2083227"/>
                  <a:pt x="625580" y="2096429"/>
                </a:cubicBezTo>
                <a:cubicBezTo>
                  <a:pt x="723974" y="2162025"/>
                  <a:pt x="677927" y="2120460"/>
                  <a:pt x="770546" y="2174488"/>
                </a:cubicBezTo>
                <a:cubicBezTo>
                  <a:pt x="880048" y="2238365"/>
                  <a:pt x="794957" y="2206077"/>
                  <a:pt x="926663" y="2263698"/>
                </a:cubicBezTo>
                <a:cubicBezTo>
                  <a:pt x="955759" y="2276427"/>
                  <a:pt x="987093" y="2283721"/>
                  <a:pt x="1015872" y="2297151"/>
                </a:cubicBezTo>
                <a:cubicBezTo>
                  <a:pt x="1043029" y="2309824"/>
                  <a:pt x="1065501" y="2332279"/>
                  <a:pt x="1093931" y="2341756"/>
                </a:cubicBezTo>
                <a:cubicBezTo>
                  <a:pt x="1144420" y="2358586"/>
                  <a:pt x="1198009" y="2364059"/>
                  <a:pt x="1250048" y="2375210"/>
                </a:cubicBezTo>
                <a:cubicBezTo>
                  <a:pt x="1349034" y="2434602"/>
                  <a:pt x="1260812" y="2389028"/>
                  <a:pt x="1395014" y="2430966"/>
                </a:cubicBezTo>
                <a:cubicBezTo>
                  <a:pt x="1425327" y="2440439"/>
                  <a:pt x="1454377" y="2453567"/>
                  <a:pt x="1484224" y="2464420"/>
                </a:cubicBezTo>
                <a:cubicBezTo>
                  <a:pt x="1495270" y="2468437"/>
                  <a:pt x="1506274" y="2472720"/>
                  <a:pt x="1517677" y="2475571"/>
                </a:cubicBezTo>
                <a:cubicBezTo>
                  <a:pt x="1573808" y="2489604"/>
                  <a:pt x="1710150" y="2520660"/>
                  <a:pt x="1774155" y="2531327"/>
                </a:cubicBezTo>
                <a:cubicBezTo>
                  <a:pt x="1803715" y="2536254"/>
                  <a:pt x="1833628" y="2538761"/>
                  <a:pt x="1863365" y="2542478"/>
                </a:cubicBezTo>
                <a:cubicBezTo>
                  <a:pt x="1967883" y="2572341"/>
                  <a:pt x="1961422" y="2574322"/>
                  <a:pt x="2097541" y="2587083"/>
                </a:cubicBezTo>
                <a:cubicBezTo>
                  <a:pt x="2164259" y="2593338"/>
                  <a:pt x="2231472" y="2592818"/>
                  <a:pt x="2298263" y="2598234"/>
                </a:cubicBezTo>
                <a:cubicBezTo>
                  <a:pt x="2369045" y="2603973"/>
                  <a:pt x="2439512" y="2613103"/>
                  <a:pt x="2510136" y="2620537"/>
                </a:cubicBezTo>
                <a:lnTo>
                  <a:pt x="3123453" y="2609386"/>
                </a:lnTo>
                <a:cubicBezTo>
                  <a:pt x="3150905" y="2608439"/>
                  <a:pt x="3234483" y="2553886"/>
                  <a:pt x="3234965" y="2553629"/>
                </a:cubicBezTo>
                <a:cubicBezTo>
                  <a:pt x="3264300" y="2537984"/>
                  <a:pt x="3295666" y="2526130"/>
                  <a:pt x="3324175" y="2509025"/>
                </a:cubicBezTo>
                <a:cubicBezTo>
                  <a:pt x="3342760" y="2497874"/>
                  <a:pt x="3360984" y="2486097"/>
                  <a:pt x="3379931" y="2475571"/>
                </a:cubicBezTo>
                <a:cubicBezTo>
                  <a:pt x="3394462" y="2467498"/>
                  <a:pt x="3411414" y="2463474"/>
                  <a:pt x="3424536" y="2453268"/>
                </a:cubicBezTo>
                <a:cubicBezTo>
                  <a:pt x="3445283" y="2437131"/>
                  <a:pt x="3460756" y="2415095"/>
                  <a:pt x="3480292" y="2397512"/>
                </a:cubicBezTo>
                <a:cubicBezTo>
                  <a:pt x="3497983" y="2381590"/>
                  <a:pt x="3519218" y="2369737"/>
                  <a:pt x="3536048" y="2352907"/>
                </a:cubicBezTo>
                <a:cubicBezTo>
                  <a:pt x="3552878" y="2336077"/>
                  <a:pt x="3564980" y="2315063"/>
                  <a:pt x="3580653" y="2297151"/>
                </a:cubicBezTo>
                <a:cubicBezTo>
                  <a:pt x="3591038" y="2285283"/>
                  <a:pt x="3603557" y="2275420"/>
                  <a:pt x="3614107" y="2263698"/>
                </a:cubicBezTo>
                <a:cubicBezTo>
                  <a:pt x="3654926" y="2218343"/>
                  <a:pt x="3681160" y="2187665"/>
                  <a:pt x="3714468" y="2141034"/>
                </a:cubicBezTo>
                <a:cubicBezTo>
                  <a:pt x="3722258" y="2130128"/>
                  <a:pt x="3730353" y="2119346"/>
                  <a:pt x="3736770" y="2107581"/>
                </a:cubicBezTo>
                <a:cubicBezTo>
                  <a:pt x="3752690" y="2078394"/>
                  <a:pt x="3762933" y="2046034"/>
                  <a:pt x="3781375" y="2018371"/>
                </a:cubicBezTo>
                <a:cubicBezTo>
                  <a:pt x="3812898" y="1971085"/>
                  <a:pt x="3797683" y="1996904"/>
                  <a:pt x="3825980" y="1940312"/>
                </a:cubicBezTo>
                <a:cubicBezTo>
                  <a:pt x="3874843" y="1744859"/>
                  <a:pt x="3822591" y="1944176"/>
                  <a:pt x="3870585" y="1784195"/>
                </a:cubicBezTo>
                <a:cubicBezTo>
                  <a:pt x="3890418" y="1718084"/>
                  <a:pt x="3875611" y="1747914"/>
                  <a:pt x="3892887" y="1661532"/>
                </a:cubicBezTo>
                <a:cubicBezTo>
                  <a:pt x="3895192" y="1650006"/>
                  <a:pt x="3901488" y="1639553"/>
                  <a:pt x="3904038" y="1628078"/>
                </a:cubicBezTo>
                <a:cubicBezTo>
                  <a:pt x="3908943" y="1606006"/>
                  <a:pt x="3911472" y="1583473"/>
                  <a:pt x="3915189" y="1561171"/>
                </a:cubicBezTo>
                <a:cubicBezTo>
                  <a:pt x="3907755" y="1379034"/>
                  <a:pt x="3916755" y="1195480"/>
                  <a:pt x="3892887" y="1014761"/>
                </a:cubicBezTo>
                <a:cubicBezTo>
                  <a:pt x="3889771" y="991165"/>
                  <a:pt x="3855043" y="985829"/>
                  <a:pt x="3837131" y="970156"/>
                </a:cubicBezTo>
                <a:cubicBezTo>
                  <a:pt x="3825263" y="959771"/>
                  <a:pt x="3815792" y="946799"/>
                  <a:pt x="3803677" y="936703"/>
                </a:cubicBezTo>
                <a:cubicBezTo>
                  <a:pt x="3793381" y="928123"/>
                  <a:pt x="3781130" y="922190"/>
                  <a:pt x="3770224" y="914400"/>
                </a:cubicBezTo>
                <a:cubicBezTo>
                  <a:pt x="3755101" y="903597"/>
                  <a:pt x="3741379" y="890797"/>
                  <a:pt x="3725619" y="880947"/>
                </a:cubicBezTo>
                <a:cubicBezTo>
                  <a:pt x="3711522" y="872137"/>
                  <a:pt x="3694845" y="867865"/>
                  <a:pt x="3681014" y="858644"/>
                </a:cubicBezTo>
                <a:cubicBezTo>
                  <a:pt x="3661211" y="845442"/>
                  <a:pt x="3645667" y="826284"/>
                  <a:pt x="3625258" y="814039"/>
                </a:cubicBezTo>
                <a:cubicBezTo>
                  <a:pt x="3608094" y="803740"/>
                  <a:pt x="3587641" y="800202"/>
                  <a:pt x="3569502" y="791737"/>
                </a:cubicBezTo>
                <a:cubicBezTo>
                  <a:pt x="3531842" y="774163"/>
                  <a:pt x="3496722" y="751044"/>
                  <a:pt x="3457989" y="735981"/>
                </a:cubicBezTo>
                <a:cubicBezTo>
                  <a:pt x="3429422" y="724871"/>
                  <a:pt x="3398252" y="722099"/>
                  <a:pt x="3368780" y="713678"/>
                </a:cubicBezTo>
                <a:cubicBezTo>
                  <a:pt x="3132288" y="646109"/>
                  <a:pt x="3490129" y="740091"/>
                  <a:pt x="3223814" y="669073"/>
                </a:cubicBezTo>
                <a:cubicBezTo>
                  <a:pt x="3194197" y="661175"/>
                  <a:pt x="3163861" y="655914"/>
                  <a:pt x="3134604" y="646771"/>
                </a:cubicBezTo>
                <a:cubicBezTo>
                  <a:pt x="2973888" y="596548"/>
                  <a:pt x="3119961" y="620774"/>
                  <a:pt x="2933882" y="602166"/>
                </a:cubicBezTo>
                <a:cubicBezTo>
                  <a:pt x="2812171" y="561595"/>
                  <a:pt x="2824023" y="561441"/>
                  <a:pt x="2677404" y="535259"/>
                </a:cubicBezTo>
                <a:cubicBezTo>
                  <a:pt x="2625655" y="526018"/>
                  <a:pt x="2572976" y="522528"/>
                  <a:pt x="2521287" y="512956"/>
                </a:cubicBezTo>
                <a:cubicBezTo>
                  <a:pt x="2472524" y="503926"/>
                  <a:pt x="2424732" y="490261"/>
                  <a:pt x="2376321" y="479503"/>
                </a:cubicBezTo>
                <a:cubicBezTo>
                  <a:pt x="2357819" y="475391"/>
                  <a:pt x="2339213" y="471742"/>
                  <a:pt x="2320565" y="468351"/>
                </a:cubicBezTo>
                <a:cubicBezTo>
                  <a:pt x="2298320" y="464306"/>
                  <a:pt x="2276175" y="459247"/>
                  <a:pt x="2253658" y="457200"/>
                </a:cubicBezTo>
                <a:cubicBezTo>
                  <a:pt x="2194313" y="451805"/>
                  <a:pt x="2134711" y="449766"/>
                  <a:pt x="2075238" y="446049"/>
                </a:cubicBezTo>
                <a:lnTo>
                  <a:pt x="1294653" y="457200"/>
                </a:lnTo>
                <a:cubicBezTo>
                  <a:pt x="1272173" y="457799"/>
                  <a:pt x="1218224" y="474716"/>
                  <a:pt x="1194292" y="479503"/>
                </a:cubicBezTo>
                <a:cubicBezTo>
                  <a:pt x="1155616" y="487238"/>
                  <a:pt x="1086811" y="496450"/>
                  <a:pt x="1049326" y="501805"/>
                </a:cubicBezTo>
                <a:cubicBezTo>
                  <a:pt x="908189" y="572375"/>
                  <a:pt x="1061068" y="494388"/>
                  <a:pt x="904360" y="579864"/>
                </a:cubicBezTo>
                <a:cubicBezTo>
                  <a:pt x="889767" y="587824"/>
                  <a:pt x="873373" y="592633"/>
                  <a:pt x="859755" y="602166"/>
                </a:cubicBezTo>
                <a:cubicBezTo>
                  <a:pt x="835972" y="618814"/>
                  <a:pt x="816259" y="640754"/>
                  <a:pt x="792848" y="657922"/>
                </a:cubicBezTo>
                <a:cubicBezTo>
                  <a:pt x="760425" y="681698"/>
                  <a:pt x="725941" y="702527"/>
                  <a:pt x="692487" y="724829"/>
                </a:cubicBezTo>
                <a:cubicBezTo>
                  <a:pt x="628764" y="831035"/>
                  <a:pt x="696736" y="737572"/>
                  <a:pt x="603277" y="814039"/>
                </a:cubicBezTo>
                <a:cubicBezTo>
                  <a:pt x="578866" y="834012"/>
                  <a:pt x="558673" y="858644"/>
                  <a:pt x="536370" y="880947"/>
                </a:cubicBezTo>
                <a:lnTo>
                  <a:pt x="502916" y="914400"/>
                </a:lnTo>
                <a:cubicBezTo>
                  <a:pt x="477721" y="989987"/>
                  <a:pt x="513305" y="899857"/>
                  <a:pt x="447160" y="992459"/>
                </a:cubicBezTo>
                <a:cubicBezTo>
                  <a:pt x="440328" y="1002024"/>
                  <a:pt x="441717" y="1015637"/>
                  <a:pt x="436009" y="1025912"/>
                </a:cubicBezTo>
                <a:cubicBezTo>
                  <a:pt x="422992" y="1049343"/>
                  <a:pt x="400816" y="1067722"/>
                  <a:pt x="391404" y="1092820"/>
                </a:cubicBezTo>
                <a:cubicBezTo>
                  <a:pt x="380253" y="1122556"/>
                  <a:pt x="367423" y="1151716"/>
                  <a:pt x="357950" y="1182029"/>
                </a:cubicBezTo>
                <a:cubicBezTo>
                  <a:pt x="338103" y="1245538"/>
                  <a:pt x="334831" y="1276143"/>
                  <a:pt x="324497" y="1338147"/>
                </a:cubicBezTo>
                <a:cubicBezTo>
                  <a:pt x="343082" y="1442225"/>
                  <a:pt x="344344" y="1550942"/>
                  <a:pt x="380253" y="1650381"/>
                </a:cubicBezTo>
                <a:cubicBezTo>
                  <a:pt x="394536" y="1689935"/>
                  <a:pt x="440939" y="1708689"/>
                  <a:pt x="469463" y="1739590"/>
                </a:cubicBezTo>
                <a:cubicBezTo>
                  <a:pt x="607995" y="1889666"/>
                  <a:pt x="420456" y="1712625"/>
                  <a:pt x="569824" y="1828800"/>
                </a:cubicBezTo>
                <a:cubicBezTo>
                  <a:pt x="586422" y="1841709"/>
                  <a:pt x="597202" y="1861347"/>
                  <a:pt x="614428" y="1873405"/>
                </a:cubicBezTo>
                <a:cubicBezTo>
                  <a:pt x="634856" y="1887704"/>
                  <a:pt x="659686" y="1894488"/>
                  <a:pt x="681336" y="1906859"/>
                </a:cubicBezTo>
                <a:cubicBezTo>
                  <a:pt x="737309" y="1938843"/>
                  <a:pt x="761619" y="1962378"/>
                  <a:pt x="815150" y="1984917"/>
                </a:cubicBezTo>
                <a:cubicBezTo>
                  <a:pt x="870496" y="2008220"/>
                  <a:pt x="924160" y="2037261"/>
                  <a:pt x="982419" y="2051825"/>
                </a:cubicBezTo>
                <a:cubicBezTo>
                  <a:pt x="997287" y="2055542"/>
                  <a:pt x="1012621" y="2057739"/>
                  <a:pt x="1027024" y="2062976"/>
                </a:cubicBezTo>
                <a:cubicBezTo>
                  <a:pt x="1243610" y="2141734"/>
                  <a:pt x="1188860" y="2138786"/>
                  <a:pt x="1395014" y="2185639"/>
                </a:cubicBezTo>
                <a:cubicBezTo>
                  <a:pt x="1420644" y="2191464"/>
                  <a:pt x="1447212" y="2192088"/>
                  <a:pt x="1473072" y="2196790"/>
                </a:cubicBezTo>
                <a:cubicBezTo>
                  <a:pt x="1488151" y="2199532"/>
                  <a:pt x="1502691" y="2204731"/>
                  <a:pt x="1517677" y="2207942"/>
                </a:cubicBezTo>
                <a:cubicBezTo>
                  <a:pt x="1554742" y="2215885"/>
                  <a:pt x="1591798" y="2224012"/>
                  <a:pt x="1629189" y="2230244"/>
                </a:cubicBezTo>
                <a:cubicBezTo>
                  <a:pt x="1658749" y="2235171"/>
                  <a:pt x="1688732" y="2237157"/>
                  <a:pt x="1718399" y="2241395"/>
                </a:cubicBezTo>
                <a:lnTo>
                  <a:pt x="1941424" y="2274849"/>
                </a:lnTo>
                <a:cubicBezTo>
                  <a:pt x="1952575" y="2278566"/>
                  <a:pt x="1963351" y="2283695"/>
                  <a:pt x="1974877" y="2286000"/>
                </a:cubicBezTo>
                <a:cubicBezTo>
                  <a:pt x="2078222" y="2306669"/>
                  <a:pt x="2220158" y="2304422"/>
                  <a:pt x="2309414" y="2308303"/>
                </a:cubicBezTo>
                <a:cubicBezTo>
                  <a:pt x="2472577" y="2354920"/>
                  <a:pt x="2402964" y="2341756"/>
                  <a:pt x="2688555" y="2341756"/>
                </a:cubicBezTo>
                <a:cubicBezTo>
                  <a:pt x="2933910" y="2341756"/>
                  <a:pt x="3179209" y="2334322"/>
                  <a:pt x="3424536" y="2330605"/>
                </a:cubicBezTo>
                <a:lnTo>
                  <a:pt x="3558350" y="2263698"/>
                </a:lnTo>
                <a:cubicBezTo>
                  <a:pt x="3573218" y="2256264"/>
                  <a:pt x="3591200" y="2253150"/>
                  <a:pt x="3602955" y="2241395"/>
                </a:cubicBezTo>
                <a:cubicBezTo>
                  <a:pt x="3655872" y="2188478"/>
                  <a:pt x="3627612" y="2203439"/>
                  <a:pt x="3681014" y="2185639"/>
                </a:cubicBezTo>
                <a:cubicBezTo>
                  <a:pt x="3703316" y="2167054"/>
                  <a:pt x="3727393" y="2150411"/>
                  <a:pt x="3747921" y="2129883"/>
                </a:cubicBezTo>
                <a:cubicBezTo>
                  <a:pt x="3794088" y="2083716"/>
                  <a:pt x="3796422" y="2059560"/>
                  <a:pt x="3837131" y="2007220"/>
                </a:cubicBezTo>
                <a:cubicBezTo>
                  <a:pt x="3846813" y="1994772"/>
                  <a:pt x="3859434" y="1984917"/>
                  <a:pt x="3870585" y="1973766"/>
                </a:cubicBezTo>
                <a:cubicBezTo>
                  <a:pt x="3943886" y="1827161"/>
                  <a:pt x="3806046" y="2096197"/>
                  <a:pt x="3959794" y="1839951"/>
                </a:cubicBezTo>
                <a:cubicBezTo>
                  <a:pt x="3974359" y="1815677"/>
                  <a:pt x="3982097" y="1787912"/>
                  <a:pt x="3993248" y="1761893"/>
                </a:cubicBezTo>
                <a:cubicBezTo>
                  <a:pt x="3996965" y="1739591"/>
                  <a:pt x="3999965" y="1717157"/>
                  <a:pt x="4004399" y="1694986"/>
                </a:cubicBezTo>
                <a:cubicBezTo>
                  <a:pt x="4007405" y="1679958"/>
                  <a:pt x="4013220" y="1665529"/>
                  <a:pt x="4015550" y="1650381"/>
                </a:cubicBezTo>
                <a:cubicBezTo>
                  <a:pt x="4020668" y="1617113"/>
                  <a:pt x="4022985" y="1583474"/>
                  <a:pt x="4026702" y="1550020"/>
                </a:cubicBezTo>
                <a:cubicBezTo>
                  <a:pt x="4022985" y="1408771"/>
                  <a:pt x="4021966" y="1267425"/>
                  <a:pt x="4015550" y="1126273"/>
                </a:cubicBezTo>
                <a:cubicBezTo>
                  <a:pt x="4014554" y="1104367"/>
                  <a:pt x="3997708" y="1028142"/>
                  <a:pt x="3993248" y="1003610"/>
                </a:cubicBezTo>
                <a:cubicBezTo>
                  <a:pt x="3960481" y="823387"/>
                  <a:pt x="4000525" y="1025201"/>
                  <a:pt x="3970946" y="892098"/>
                </a:cubicBezTo>
                <a:cubicBezTo>
                  <a:pt x="3966834" y="873596"/>
                  <a:pt x="3966833" y="853940"/>
                  <a:pt x="3959794" y="836342"/>
                </a:cubicBezTo>
                <a:cubicBezTo>
                  <a:pt x="3959322" y="835162"/>
                  <a:pt x="3891532" y="692813"/>
                  <a:pt x="3870585" y="669073"/>
                </a:cubicBezTo>
                <a:cubicBezTo>
                  <a:pt x="3828849" y="621773"/>
                  <a:pt x="3787701" y="572478"/>
                  <a:pt x="3736770" y="535259"/>
                </a:cubicBezTo>
                <a:cubicBezTo>
                  <a:pt x="3693173" y="503400"/>
                  <a:pt x="3505010" y="423258"/>
                  <a:pt x="3446838" y="401444"/>
                </a:cubicBezTo>
                <a:cubicBezTo>
                  <a:pt x="3432488" y="396063"/>
                  <a:pt x="3416772" y="395140"/>
                  <a:pt x="3402233" y="390293"/>
                </a:cubicBezTo>
                <a:cubicBezTo>
                  <a:pt x="3372104" y="380250"/>
                  <a:pt x="3343378" y="366179"/>
                  <a:pt x="3313024" y="356839"/>
                </a:cubicBezTo>
                <a:cubicBezTo>
                  <a:pt x="3277206" y="345818"/>
                  <a:pt x="3198086" y="338541"/>
                  <a:pt x="3168058" y="334537"/>
                </a:cubicBezTo>
                <a:lnTo>
                  <a:pt x="3089999" y="323386"/>
                </a:lnTo>
                <a:cubicBezTo>
                  <a:pt x="3067697" y="315952"/>
                  <a:pt x="3046419" y="303999"/>
                  <a:pt x="3023092" y="301083"/>
                </a:cubicBezTo>
                <a:cubicBezTo>
                  <a:pt x="2687043" y="259076"/>
                  <a:pt x="2914831" y="313047"/>
                  <a:pt x="2777765" y="278781"/>
                </a:cubicBezTo>
                <a:lnTo>
                  <a:pt x="1428468" y="289932"/>
                </a:lnTo>
                <a:cubicBezTo>
                  <a:pt x="1397824" y="290645"/>
                  <a:pt x="1369493" y="307195"/>
                  <a:pt x="1339258" y="312234"/>
                </a:cubicBezTo>
                <a:cubicBezTo>
                  <a:pt x="1302410" y="318375"/>
                  <a:pt x="1264846" y="319021"/>
                  <a:pt x="1227746" y="323386"/>
                </a:cubicBezTo>
                <a:cubicBezTo>
                  <a:pt x="1201642" y="326457"/>
                  <a:pt x="1175707" y="330820"/>
                  <a:pt x="1149687" y="334537"/>
                </a:cubicBezTo>
                <a:cubicBezTo>
                  <a:pt x="1068146" y="375307"/>
                  <a:pt x="1138764" y="344030"/>
                  <a:pt x="1015872" y="379142"/>
                </a:cubicBezTo>
                <a:cubicBezTo>
                  <a:pt x="986882" y="387425"/>
                  <a:pt x="922337" y="410040"/>
                  <a:pt x="893209" y="423747"/>
                </a:cubicBezTo>
                <a:cubicBezTo>
                  <a:pt x="848086" y="444981"/>
                  <a:pt x="799975" y="461668"/>
                  <a:pt x="759394" y="490654"/>
                </a:cubicBezTo>
                <a:cubicBezTo>
                  <a:pt x="733375" y="509239"/>
                  <a:pt x="706304" y="526435"/>
                  <a:pt x="681336" y="546410"/>
                </a:cubicBezTo>
                <a:cubicBezTo>
                  <a:pt x="589991" y="619486"/>
                  <a:pt x="697773" y="541124"/>
                  <a:pt x="625580" y="613317"/>
                </a:cubicBezTo>
                <a:cubicBezTo>
                  <a:pt x="616103" y="622794"/>
                  <a:pt x="603277" y="628186"/>
                  <a:pt x="592126" y="635620"/>
                </a:cubicBezTo>
                <a:cubicBezTo>
                  <a:pt x="588409" y="646771"/>
                  <a:pt x="587495" y="659293"/>
                  <a:pt x="580975" y="669073"/>
                </a:cubicBezTo>
                <a:cubicBezTo>
                  <a:pt x="572227" y="682195"/>
                  <a:pt x="557998" y="690740"/>
                  <a:pt x="547521" y="702527"/>
                </a:cubicBezTo>
                <a:cubicBezTo>
                  <a:pt x="528234" y="724225"/>
                  <a:pt x="508413" y="745651"/>
                  <a:pt x="491765" y="769434"/>
                </a:cubicBezTo>
                <a:cubicBezTo>
                  <a:pt x="482232" y="783052"/>
                  <a:pt x="476897" y="799171"/>
                  <a:pt x="469463" y="814039"/>
                </a:cubicBezTo>
                <a:cubicBezTo>
                  <a:pt x="476897" y="940420"/>
                  <a:pt x="466450" y="1069139"/>
                  <a:pt x="491765" y="1193181"/>
                </a:cubicBezTo>
                <a:cubicBezTo>
                  <a:pt x="504400" y="1255095"/>
                  <a:pt x="553711" y="1303443"/>
                  <a:pt x="580975" y="1360449"/>
                </a:cubicBezTo>
                <a:cubicBezTo>
                  <a:pt x="594677" y="1389100"/>
                  <a:pt x="599220" y="1421778"/>
                  <a:pt x="614428" y="1449659"/>
                </a:cubicBezTo>
                <a:cubicBezTo>
                  <a:pt x="621980" y="1463504"/>
                  <a:pt x="637695" y="1471073"/>
                  <a:pt x="647882" y="1483112"/>
                </a:cubicBezTo>
                <a:cubicBezTo>
                  <a:pt x="678630" y="1519451"/>
                  <a:pt x="703432" y="1560966"/>
                  <a:pt x="737092" y="1594625"/>
                </a:cubicBezTo>
                <a:cubicBezTo>
                  <a:pt x="751960" y="1609493"/>
                  <a:pt x="768788" y="1622631"/>
                  <a:pt x="781697" y="1639229"/>
                </a:cubicBezTo>
                <a:cubicBezTo>
                  <a:pt x="795004" y="1656338"/>
                  <a:pt x="801425" y="1678211"/>
                  <a:pt x="815150" y="1694986"/>
                </a:cubicBezTo>
                <a:cubicBezTo>
                  <a:pt x="873675" y="1766517"/>
                  <a:pt x="874414" y="1758071"/>
                  <a:pt x="948965" y="1795347"/>
                </a:cubicBezTo>
                <a:cubicBezTo>
                  <a:pt x="956399" y="1806498"/>
                  <a:pt x="960249" y="1821171"/>
                  <a:pt x="971268" y="1828800"/>
                </a:cubicBezTo>
                <a:cubicBezTo>
                  <a:pt x="1064804" y="1893555"/>
                  <a:pt x="1079875" y="1891691"/>
                  <a:pt x="1171989" y="1918010"/>
                </a:cubicBezTo>
                <a:cubicBezTo>
                  <a:pt x="1280975" y="1990666"/>
                  <a:pt x="1194697" y="1939015"/>
                  <a:pt x="1316955" y="1996068"/>
                </a:cubicBezTo>
                <a:cubicBezTo>
                  <a:pt x="1347083" y="2010127"/>
                  <a:pt x="1375706" y="2027347"/>
                  <a:pt x="1406165" y="2040673"/>
                </a:cubicBezTo>
                <a:cubicBezTo>
                  <a:pt x="1435261" y="2053403"/>
                  <a:pt x="1466596" y="2060697"/>
                  <a:pt x="1495375" y="2074127"/>
                </a:cubicBezTo>
                <a:cubicBezTo>
                  <a:pt x="1522531" y="2086800"/>
                  <a:pt x="1545313" y="2108372"/>
                  <a:pt x="1573433" y="2118732"/>
                </a:cubicBezTo>
                <a:cubicBezTo>
                  <a:pt x="1616576" y="2134627"/>
                  <a:pt x="1664198" y="2136042"/>
                  <a:pt x="1707248" y="2152186"/>
                </a:cubicBezTo>
                <a:cubicBezTo>
                  <a:pt x="1835484" y="2200273"/>
                  <a:pt x="1810015" y="2195041"/>
                  <a:pt x="1986028" y="2230244"/>
                </a:cubicBezTo>
                <a:cubicBezTo>
                  <a:pt x="2015414" y="2236121"/>
                  <a:pt x="2045533" y="2237434"/>
                  <a:pt x="2075238" y="2241395"/>
                </a:cubicBezTo>
                <a:lnTo>
                  <a:pt x="2153297" y="2252547"/>
                </a:lnTo>
                <a:lnTo>
                  <a:pt x="3112302" y="2241395"/>
                </a:lnTo>
                <a:cubicBezTo>
                  <a:pt x="3114146" y="2241288"/>
                  <a:pt x="3314438" y="2184238"/>
                  <a:pt x="3368780" y="2163337"/>
                </a:cubicBezTo>
                <a:cubicBezTo>
                  <a:pt x="3395201" y="2153175"/>
                  <a:pt x="3422386" y="2144147"/>
                  <a:pt x="3446838" y="2129883"/>
                </a:cubicBezTo>
                <a:cubicBezTo>
                  <a:pt x="3467397" y="2117890"/>
                  <a:pt x="3482185" y="2097523"/>
                  <a:pt x="3502594" y="2085278"/>
                </a:cubicBezTo>
                <a:cubicBezTo>
                  <a:pt x="3519758" y="2074979"/>
                  <a:pt x="3540446" y="2071928"/>
                  <a:pt x="3558350" y="2062976"/>
                </a:cubicBezTo>
                <a:cubicBezTo>
                  <a:pt x="3577736" y="2053283"/>
                  <a:pt x="3595160" y="2040048"/>
                  <a:pt x="3614107" y="2029522"/>
                </a:cubicBezTo>
                <a:cubicBezTo>
                  <a:pt x="3628638" y="2021449"/>
                  <a:pt x="3644880" y="2016441"/>
                  <a:pt x="3658711" y="2007220"/>
                </a:cubicBezTo>
                <a:cubicBezTo>
                  <a:pt x="3689639" y="1986601"/>
                  <a:pt x="3717860" y="1962175"/>
                  <a:pt x="3747921" y="1940312"/>
                </a:cubicBezTo>
                <a:cubicBezTo>
                  <a:pt x="3786761" y="1912064"/>
                  <a:pt x="3784629" y="1920000"/>
                  <a:pt x="3825980" y="1884556"/>
                </a:cubicBezTo>
                <a:cubicBezTo>
                  <a:pt x="3837953" y="1874293"/>
                  <a:pt x="3847228" y="1861089"/>
                  <a:pt x="3859433" y="1851103"/>
                </a:cubicBezTo>
                <a:cubicBezTo>
                  <a:pt x="3999449" y="1736544"/>
                  <a:pt x="3906156" y="1826681"/>
                  <a:pt x="3982097" y="1750742"/>
                </a:cubicBezTo>
                <a:cubicBezTo>
                  <a:pt x="4007188" y="1675467"/>
                  <a:pt x="3971083" y="1763592"/>
                  <a:pt x="4049004" y="1672683"/>
                </a:cubicBezTo>
                <a:cubicBezTo>
                  <a:pt x="4056654" y="1663758"/>
                  <a:pt x="4054323" y="1649435"/>
                  <a:pt x="4060155" y="1639229"/>
                </a:cubicBezTo>
                <a:cubicBezTo>
                  <a:pt x="4069733" y="1622468"/>
                  <a:pt x="4106316" y="1582279"/>
                  <a:pt x="4115911" y="1561171"/>
                </a:cubicBezTo>
                <a:cubicBezTo>
                  <a:pt x="4173196" y="1435143"/>
                  <a:pt x="4129049" y="1510607"/>
                  <a:pt x="4171668" y="1382751"/>
                </a:cubicBezTo>
                <a:cubicBezTo>
                  <a:pt x="4176925" y="1366981"/>
                  <a:pt x="4187219" y="1353337"/>
                  <a:pt x="4193970" y="1338147"/>
                </a:cubicBezTo>
                <a:cubicBezTo>
                  <a:pt x="4202100" y="1319855"/>
                  <a:pt x="4208838" y="1300976"/>
                  <a:pt x="4216272" y="1282390"/>
                </a:cubicBezTo>
                <a:cubicBezTo>
                  <a:pt x="4239950" y="1140332"/>
                  <a:pt x="4246985" y="1130695"/>
                  <a:pt x="4205121" y="914400"/>
                </a:cubicBezTo>
                <a:cubicBezTo>
                  <a:pt x="4201125" y="893756"/>
                  <a:pt x="4175384" y="884663"/>
                  <a:pt x="4160516" y="869795"/>
                </a:cubicBezTo>
                <a:cubicBezTo>
                  <a:pt x="4107574" y="763910"/>
                  <a:pt x="4152847" y="836825"/>
                  <a:pt x="4071307" y="747132"/>
                </a:cubicBezTo>
                <a:cubicBezTo>
                  <a:pt x="4035556" y="707807"/>
                  <a:pt x="4011838" y="669078"/>
                  <a:pt x="3970946" y="635620"/>
                </a:cubicBezTo>
                <a:cubicBezTo>
                  <a:pt x="3946198" y="615372"/>
                  <a:pt x="3916547" y="601373"/>
                  <a:pt x="3892887" y="579864"/>
                </a:cubicBezTo>
                <a:cubicBezTo>
                  <a:pt x="3875276" y="563854"/>
                  <a:pt x="3865112" y="540937"/>
                  <a:pt x="3848282" y="524107"/>
                </a:cubicBezTo>
                <a:cubicBezTo>
                  <a:pt x="3814053" y="489878"/>
                  <a:pt x="3669553" y="393907"/>
                  <a:pt x="3658711" y="390293"/>
                </a:cubicBezTo>
                <a:cubicBezTo>
                  <a:pt x="3578635" y="363601"/>
                  <a:pt x="3673038" y="396262"/>
                  <a:pt x="3524897" y="334537"/>
                </a:cubicBezTo>
                <a:cubicBezTo>
                  <a:pt x="3514047" y="330016"/>
                  <a:pt x="3502969" y="325691"/>
                  <a:pt x="3491443" y="323386"/>
                </a:cubicBezTo>
                <a:cubicBezTo>
                  <a:pt x="3451342" y="315366"/>
                  <a:pt x="3320805" y="293962"/>
                  <a:pt x="3268419" y="289932"/>
                </a:cubicBezTo>
                <a:cubicBezTo>
                  <a:pt x="3201606" y="284793"/>
                  <a:pt x="3134582" y="282876"/>
                  <a:pt x="3067697" y="278781"/>
                </a:cubicBezTo>
                <a:lnTo>
                  <a:pt x="2722009" y="256478"/>
                </a:lnTo>
                <a:lnTo>
                  <a:pt x="1227746" y="312234"/>
                </a:lnTo>
                <a:cubicBezTo>
                  <a:pt x="1212434" y="312900"/>
                  <a:pt x="1197877" y="319176"/>
                  <a:pt x="1183141" y="323386"/>
                </a:cubicBezTo>
                <a:cubicBezTo>
                  <a:pt x="926279" y="396775"/>
                  <a:pt x="1184383" y="318427"/>
                  <a:pt x="1004721" y="390293"/>
                </a:cubicBezTo>
                <a:cubicBezTo>
                  <a:pt x="971980" y="403390"/>
                  <a:pt x="935901" y="407977"/>
                  <a:pt x="904360" y="423747"/>
                </a:cubicBezTo>
                <a:cubicBezTo>
                  <a:pt x="801442" y="475205"/>
                  <a:pt x="847404" y="460287"/>
                  <a:pt x="770546" y="479503"/>
                </a:cubicBezTo>
                <a:cubicBezTo>
                  <a:pt x="751960" y="490654"/>
                  <a:pt x="732426" y="500358"/>
                  <a:pt x="714789" y="512956"/>
                </a:cubicBezTo>
                <a:cubicBezTo>
                  <a:pt x="645680" y="562319"/>
                  <a:pt x="609881" y="595749"/>
                  <a:pt x="547521" y="646771"/>
                </a:cubicBezTo>
                <a:cubicBezTo>
                  <a:pt x="529100" y="661843"/>
                  <a:pt x="507254" y="673305"/>
                  <a:pt x="491765" y="691376"/>
                </a:cubicBezTo>
                <a:cubicBezTo>
                  <a:pt x="447160" y="743415"/>
                  <a:pt x="400766" y="793973"/>
                  <a:pt x="357950" y="847493"/>
                </a:cubicBezTo>
                <a:cubicBezTo>
                  <a:pt x="215427" y="1025646"/>
                  <a:pt x="305666" y="911111"/>
                  <a:pt x="246438" y="1014761"/>
                </a:cubicBezTo>
                <a:cubicBezTo>
                  <a:pt x="239789" y="1026397"/>
                  <a:pt x="230130" y="1036228"/>
                  <a:pt x="224136" y="1048215"/>
                </a:cubicBezTo>
                <a:cubicBezTo>
                  <a:pt x="215184" y="1066119"/>
                  <a:pt x="209267" y="1085386"/>
                  <a:pt x="201833" y="1103971"/>
                </a:cubicBezTo>
                <a:cubicBezTo>
                  <a:pt x="213306" y="1321959"/>
                  <a:pt x="192527" y="1441718"/>
                  <a:pt x="246438" y="1616927"/>
                </a:cubicBezTo>
                <a:cubicBezTo>
                  <a:pt x="257024" y="1651332"/>
                  <a:pt x="299758" y="1741511"/>
                  <a:pt x="313346" y="1761893"/>
                </a:cubicBezTo>
                <a:cubicBezTo>
                  <a:pt x="332355" y="1790407"/>
                  <a:pt x="358845" y="1813191"/>
                  <a:pt x="380253" y="1839951"/>
                </a:cubicBezTo>
                <a:cubicBezTo>
                  <a:pt x="403473" y="1868977"/>
                  <a:pt x="422294" y="1901532"/>
                  <a:pt x="447160" y="1929161"/>
                </a:cubicBezTo>
                <a:cubicBezTo>
                  <a:pt x="456126" y="1939123"/>
                  <a:pt x="470652" y="1942498"/>
                  <a:pt x="480614" y="1951464"/>
                </a:cubicBezTo>
                <a:cubicBezTo>
                  <a:pt x="507965" y="1976080"/>
                  <a:pt x="530582" y="2005753"/>
                  <a:pt x="558672" y="2029522"/>
                </a:cubicBezTo>
                <a:cubicBezTo>
                  <a:pt x="579134" y="2046836"/>
                  <a:pt x="604136" y="2058044"/>
                  <a:pt x="625580" y="2074127"/>
                </a:cubicBezTo>
                <a:cubicBezTo>
                  <a:pt x="648805" y="2091546"/>
                  <a:pt x="668332" y="2113779"/>
                  <a:pt x="692487" y="2129883"/>
                </a:cubicBezTo>
                <a:cubicBezTo>
                  <a:pt x="713234" y="2143714"/>
                  <a:pt x="736798" y="2152792"/>
                  <a:pt x="759394" y="2163337"/>
                </a:cubicBezTo>
                <a:cubicBezTo>
                  <a:pt x="947170" y="2250966"/>
                  <a:pt x="782685" y="2174868"/>
                  <a:pt x="926663" y="2230244"/>
                </a:cubicBezTo>
                <a:cubicBezTo>
                  <a:pt x="953084" y="2240406"/>
                  <a:pt x="979018" y="2251835"/>
                  <a:pt x="1004721" y="2263698"/>
                </a:cubicBezTo>
                <a:cubicBezTo>
                  <a:pt x="1027361" y="2274147"/>
                  <a:pt x="1047973" y="2289266"/>
                  <a:pt x="1071628" y="2297151"/>
                </a:cubicBezTo>
                <a:cubicBezTo>
                  <a:pt x="1093078" y="2304301"/>
                  <a:pt x="1116233" y="2304586"/>
                  <a:pt x="1138536" y="2308303"/>
                </a:cubicBezTo>
                <a:cubicBezTo>
                  <a:pt x="1201726" y="2330605"/>
                  <a:pt x="1263857" y="2356173"/>
                  <a:pt x="1328107" y="2375210"/>
                </a:cubicBezTo>
                <a:cubicBezTo>
                  <a:pt x="1364452" y="2385979"/>
                  <a:pt x="1403095" y="2387366"/>
                  <a:pt x="1439619" y="2397512"/>
                </a:cubicBezTo>
                <a:cubicBezTo>
                  <a:pt x="1572768" y="2434498"/>
                  <a:pt x="1489118" y="2434175"/>
                  <a:pt x="1640341" y="2464420"/>
                </a:cubicBezTo>
                <a:cubicBezTo>
                  <a:pt x="1676972" y="2471746"/>
                  <a:pt x="1714682" y="2471854"/>
                  <a:pt x="1751853" y="2475571"/>
                </a:cubicBezTo>
                <a:cubicBezTo>
                  <a:pt x="1864285" y="2503678"/>
                  <a:pt x="1732610" y="2472533"/>
                  <a:pt x="1963726" y="2509025"/>
                </a:cubicBezTo>
                <a:cubicBezTo>
                  <a:pt x="1978864" y="2511415"/>
                  <a:pt x="1993193" y="2517786"/>
                  <a:pt x="2008331" y="2520176"/>
                </a:cubicBezTo>
                <a:cubicBezTo>
                  <a:pt x="2063892" y="2528949"/>
                  <a:pt x="2119843" y="2535044"/>
                  <a:pt x="2175599" y="2542478"/>
                </a:cubicBezTo>
                <a:lnTo>
                  <a:pt x="2900428" y="2531327"/>
                </a:lnTo>
                <a:cubicBezTo>
                  <a:pt x="3106112" y="2516091"/>
                  <a:pt x="3032361" y="2503840"/>
                  <a:pt x="3123453" y="2430966"/>
                </a:cubicBezTo>
                <a:cubicBezTo>
                  <a:pt x="3162932" y="2399383"/>
                  <a:pt x="3216730" y="2382896"/>
                  <a:pt x="3246116" y="2341756"/>
                </a:cubicBezTo>
                <a:cubicBezTo>
                  <a:pt x="3404414" y="2120139"/>
                  <a:pt x="3160913" y="2451995"/>
                  <a:pt x="3413385" y="2152186"/>
                </a:cubicBezTo>
                <a:cubicBezTo>
                  <a:pt x="3439283" y="2121432"/>
                  <a:pt x="3456516" y="2084248"/>
                  <a:pt x="3480292" y="2051825"/>
                </a:cubicBezTo>
                <a:cubicBezTo>
                  <a:pt x="3497460" y="2028414"/>
                  <a:pt x="3519944" y="2009073"/>
                  <a:pt x="3536048" y="1984917"/>
                </a:cubicBezTo>
                <a:cubicBezTo>
                  <a:pt x="3557276" y="1953075"/>
                  <a:pt x="3569173" y="1915417"/>
                  <a:pt x="3591804" y="1884556"/>
                </a:cubicBezTo>
                <a:cubicBezTo>
                  <a:pt x="3610456" y="1859122"/>
                  <a:pt x="3636409" y="1839951"/>
                  <a:pt x="3658711" y="1817649"/>
                </a:cubicBezTo>
                <a:cubicBezTo>
                  <a:pt x="3685517" y="1710433"/>
                  <a:pt x="3649306" y="1835285"/>
                  <a:pt x="3747921" y="1650381"/>
                </a:cubicBezTo>
                <a:cubicBezTo>
                  <a:pt x="3755133" y="1636858"/>
                  <a:pt x="3751860" y="1619299"/>
                  <a:pt x="3759072" y="1605776"/>
                </a:cubicBezTo>
                <a:cubicBezTo>
                  <a:pt x="3781879" y="1563013"/>
                  <a:pt x="3813086" y="1525191"/>
                  <a:pt x="3837131" y="1483112"/>
                </a:cubicBezTo>
                <a:cubicBezTo>
                  <a:pt x="3857750" y="1447030"/>
                  <a:pt x="3871505" y="1407236"/>
                  <a:pt x="3892887" y="1371600"/>
                </a:cubicBezTo>
                <a:cubicBezTo>
                  <a:pt x="3904038" y="1353015"/>
                  <a:pt x="3916648" y="1335230"/>
                  <a:pt x="3926341" y="1315844"/>
                </a:cubicBezTo>
                <a:cubicBezTo>
                  <a:pt x="3931598" y="1305330"/>
                  <a:pt x="3932235" y="1292904"/>
                  <a:pt x="3937492" y="1282390"/>
                </a:cubicBezTo>
                <a:cubicBezTo>
                  <a:pt x="3947185" y="1263004"/>
                  <a:pt x="3959795" y="1245219"/>
                  <a:pt x="3970946" y="1226634"/>
                </a:cubicBezTo>
                <a:cubicBezTo>
                  <a:pt x="3959795" y="1129990"/>
                  <a:pt x="3955978" y="1032215"/>
                  <a:pt x="3937492" y="936703"/>
                </a:cubicBezTo>
                <a:cubicBezTo>
                  <a:pt x="3933373" y="915424"/>
                  <a:pt x="3914417" y="899975"/>
                  <a:pt x="3904038" y="880947"/>
                </a:cubicBezTo>
                <a:cubicBezTo>
                  <a:pt x="3892098" y="859057"/>
                  <a:pt x="3885953" y="833675"/>
                  <a:pt x="3870585" y="814039"/>
                </a:cubicBezTo>
                <a:cubicBezTo>
                  <a:pt x="3803776" y="728671"/>
                  <a:pt x="3726831" y="635021"/>
                  <a:pt x="3636409" y="568712"/>
                </a:cubicBezTo>
                <a:cubicBezTo>
                  <a:pt x="3603986" y="544936"/>
                  <a:pt x="3567253" y="527159"/>
                  <a:pt x="3536048" y="501805"/>
                </a:cubicBezTo>
                <a:cubicBezTo>
                  <a:pt x="3507489" y="478601"/>
                  <a:pt x="3487427" y="445825"/>
                  <a:pt x="3457989" y="423747"/>
                </a:cubicBezTo>
                <a:cubicBezTo>
                  <a:pt x="3296068" y="302306"/>
                  <a:pt x="3201325" y="267194"/>
                  <a:pt x="3011941" y="178420"/>
                </a:cubicBezTo>
                <a:cubicBezTo>
                  <a:pt x="2978793" y="162882"/>
                  <a:pt x="2947251" y="142047"/>
                  <a:pt x="2911580" y="133815"/>
                </a:cubicBezTo>
                <a:cubicBezTo>
                  <a:pt x="2863258" y="122664"/>
                  <a:pt x="2815142" y="110578"/>
                  <a:pt x="2766614" y="100361"/>
                </a:cubicBezTo>
                <a:cubicBezTo>
                  <a:pt x="2744489" y="95703"/>
                  <a:pt x="2721930" y="93377"/>
                  <a:pt x="2699707" y="89210"/>
                </a:cubicBezTo>
                <a:cubicBezTo>
                  <a:pt x="2662449" y="82224"/>
                  <a:pt x="2625524" y="73495"/>
                  <a:pt x="2588194" y="66907"/>
                </a:cubicBezTo>
                <a:cubicBezTo>
                  <a:pt x="2550821" y="60312"/>
                  <a:pt x="2456002" y="48989"/>
                  <a:pt x="2420926" y="44605"/>
                </a:cubicBezTo>
                <a:lnTo>
                  <a:pt x="1484224" y="55756"/>
                </a:lnTo>
                <a:cubicBezTo>
                  <a:pt x="1446336" y="56965"/>
                  <a:pt x="1410199" y="72436"/>
                  <a:pt x="1372711" y="78059"/>
                </a:cubicBezTo>
                <a:cubicBezTo>
                  <a:pt x="1335768" y="83600"/>
                  <a:pt x="1298370" y="85493"/>
                  <a:pt x="1261199" y="89210"/>
                </a:cubicBezTo>
                <a:cubicBezTo>
                  <a:pt x="1186858" y="111512"/>
                  <a:pt x="1109514" y="125543"/>
                  <a:pt x="1038175" y="156117"/>
                </a:cubicBezTo>
                <a:cubicBezTo>
                  <a:pt x="891360" y="219038"/>
                  <a:pt x="985436" y="176911"/>
                  <a:pt x="759394" y="289932"/>
                </a:cubicBezTo>
                <a:cubicBezTo>
                  <a:pt x="722223" y="308517"/>
                  <a:pt x="681491" y="321245"/>
                  <a:pt x="647882" y="345688"/>
                </a:cubicBezTo>
                <a:cubicBezTo>
                  <a:pt x="511775" y="444675"/>
                  <a:pt x="570439" y="412288"/>
                  <a:pt x="480614" y="457200"/>
                </a:cubicBezTo>
                <a:cubicBezTo>
                  <a:pt x="476897" y="468351"/>
                  <a:pt x="476806" y="481475"/>
                  <a:pt x="469463" y="490654"/>
                </a:cubicBezTo>
                <a:cubicBezTo>
                  <a:pt x="461091" y="501119"/>
                  <a:pt x="446474" y="504584"/>
                  <a:pt x="436009" y="512956"/>
                </a:cubicBezTo>
                <a:cubicBezTo>
                  <a:pt x="427799" y="519524"/>
                  <a:pt x="421141" y="527825"/>
                  <a:pt x="413707" y="535259"/>
                </a:cubicBezTo>
                <a:cubicBezTo>
                  <a:pt x="409990" y="546410"/>
                  <a:pt x="407185" y="557908"/>
                  <a:pt x="402555" y="568712"/>
                </a:cubicBezTo>
                <a:cubicBezTo>
                  <a:pt x="396007" y="583991"/>
                  <a:pt x="384285" y="597190"/>
                  <a:pt x="380253" y="613317"/>
                </a:cubicBezTo>
                <a:cubicBezTo>
                  <a:pt x="369285" y="657187"/>
                  <a:pt x="357950" y="747132"/>
                  <a:pt x="357950" y="747132"/>
                </a:cubicBezTo>
                <a:cubicBezTo>
                  <a:pt x="361667" y="869795"/>
                  <a:pt x="353496" y="993399"/>
                  <a:pt x="369102" y="1115122"/>
                </a:cubicBezTo>
                <a:cubicBezTo>
                  <a:pt x="372511" y="1141709"/>
                  <a:pt x="397425" y="1160737"/>
                  <a:pt x="413707" y="1182029"/>
                </a:cubicBezTo>
                <a:cubicBezTo>
                  <a:pt x="445798" y="1223995"/>
                  <a:pt x="476712" y="1267337"/>
                  <a:pt x="514068" y="1304693"/>
                </a:cubicBezTo>
                <a:cubicBezTo>
                  <a:pt x="590537" y="1381162"/>
                  <a:pt x="641929" y="1406403"/>
                  <a:pt x="737092" y="1449659"/>
                </a:cubicBezTo>
                <a:cubicBezTo>
                  <a:pt x="792355" y="1474779"/>
                  <a:pt x="873837" y="1509438"/>
                  <a:pt x="937814" y="1527717"/>
                </a:cubicBezTo>
                <a:cubicBezTo>
                  <a:pt x="967287" y="1536138"/>
                  <a:pt x="997287" y="1542586"/>
                  <a:pt x="1027024" y="1550020"/>
                </a:cubicBezTo>
                <a:cubicBezTo>
                  <a:pt x="1148638" y="1647311"/>
                  <a:pt x="1005700" y="1545661"/>
                  <a:pt x="1171989" y="1616927"/>
                </a:cubicBezTo>
                <a:cubicBezTo>
                  <a:pt x="1196626" y="1627486"/>
                  <a:pt x="1216069" y="1647484"/>
                  <a:pt x="1238897" y="1661532"/>
                </a:cubicBezTo>
                <a:cubicBezTo>
                  <a:pt x="1264419" y="1677238"/>
                  <a:pt x="1289799" y="1693464"/>
                  <a:pt x="1316955" y="1706137"/>
                </a:cubicBezTo>
                <a:cubicBezTo>
                  <a:pt x="1345734" y="1719567"/>
                  <a:pt x="1377069" y="1726861"/>
                  <a:pt x="1406165" y="1739590"/>
                </a:cubicBezTo>
                <a:cubicBezTo>
                  <a:pt x="1436624" y="1752916"/>
                  <a:pt x="1467060" y="1766771"/>
                  <a:pt x="1495375" y="1784195"/>
                </a:cubicBezTo>
                <a:cubicBezTo>
                  <a:pt x="1515645" y="1796669"/>
                  <a:pt x="1530175" y="1817516"/>
                  <a:pt x="1551131" y="1828800"/>
                </a:cubicBezTo>
                <a:cubicBezTo>
                  <a:pt x="1579094" y="1843857"/>
                  <a:pt x="1611562" y="1848824"/>
                  <a:pt x="1640341" y="1862254"/>
                </a:cubicBezTo>
                <a:cubicBezTo>
                  <a:pt x="1667497" y="1874927"/>
                  <a:pt x="1691957" y="1892756"/>
                  <a:pt x="1718399" y="1906859"/>
                </a:cubicBezTo>
                <a:cubicBezTo>
                  <a:pt x="1931281" y="2020397"/>
                  <a:pt x="1724664" y="1914784"/>
                  <a:pt x="1852214" y="1962615"/>
                </a:cubicBezTo>
                <a:cubicBezTo>
                  <a:pt x="1897459" y="1979582"/>
                  <a:pt x="1939800" y="2004302"/>
                  <a:pt x="1986028" y="2018371"/>
                </a:cubicBezTo>
                <a:cubicBezTo>
                  <a:pt x="2025786" y="2030471"/>
                  <a:pt x="2067664" y="2034056"/>
                  <a:pt x="2108692" y="2040673"/>
                </a:cubicBezTo>
                <a:cubicBezTo>
                  <a:pt x="2182906" y="2052643"/>
                  <a:pt x="2257355" y="2063110"/>
                  <a:pt x="2331716" y="2074127"/>
                </a:cubicBezTo>
                <a:cubicBezTo>
                  <a:pt x="2357716" y="2077979"/>
                  <a:pt x="2383622" y="2082663"/>
                  <a:pt x="2409775" y="2085278"/>
                </a:cubicBezTo>
                <a:lnTo>
                  <a:pt x="2521287" y="2096429"/>
                </a:lnTo>
                <a:cubicBezTo>
                  <a:pt x="2898291" y="2171832"/>
                  <a:pt x="2655802" y="2132922"/>
                  <a:pt x="3469141" y="2074127"/>
                </a:cubicBezTo>
                <a:cubicBezTo>
                  <a:pt x="3488799" y="2072706"/>
                  <a:pt x="3600108" y="2041130"/>
                  <a:pt x="3625258" y="2029522"/>
                </a:cubicBezTo>
                <a:cubicBezTo>
                  <a:pt x="3652468" y="2016964"/>
                  <a:pt x="3676874" y="1999020"/>
                  <a:pt x="3703316" y="1984917"/>
                </a:cubicBezTo>
                <a:cubicBezTo>
                  <a:pt x="3732651" y="1969271"/>
                  <a:pt x="3764211" y="1957736"/>
                  <a:pt x="3792526" y="1940312"/>
                </a:cubicBezTo>
                <a:cubicBezTo>
                  <a:pt x="3812796" y="1927838"/>
                  <a:pt x="3827684" y="1907632"/>
                  <a:pt x="3848282" y="1895707"/>
                </a:cubicBezTo>
                <a:cubicBezTo>
                  <a:pt x="3898634" y="1866556"/>
                  <a:pt x="3953689" y="1846173"/>
                  <a:pt x="4004399" y="1817649"/>
                </a:cubicBezTo>
                <a:cubicBezTo>
                  <a:pt x="4013562" y="1812495"/>
                  <a:pt x="4018147" y="1801458"/>
                  <a:pt x="4026702" y="1795347"/>
                </a:cubicBezTo>
                <a:cubicBezTo>
                  <a:pt x="4044339" y="1782749"/>
                  <a:pt x="4065119" y="1774898"/>
                  <a:pt x="4082458" y="1761893"/>
                </a:cubicBezTo>
                <a:cubicBezTo>
                  <a:pt x="4095074" y="1752431"/>
                  <a:pt x="4105526" y="1740307"/>
                  <a:pt x="4115911" y="1728439"/>
                </a:cubicBezTo>
                <a:cubicBezTo>
                  <a:pt x="4146395" y="1693599"/>
                  <a:pt x="4166987" y="1670296"/>
                  <a:pt x="4182819" y="1628078"/>
                </a:cubicBezTo>
                <a:cubicBezTo>
                  <a:pt x="4199328" y="1584054"/>
                  <a:pt x="4212556" y="1538869"/>
                  <a:pt x="4227424" y="1494264"/>
                </a:cubicBezTo>
                <a:cubicBezTo>
                  <a:pt x="4252263" y="1295544"/>
                  <a:pt x="4253360" y="1329989"/>
                  <a:pt x="4216272" y="1003610"/>
                </a:cubicBezTo>
                <a:cubicBezTo>
                  <a:pt x="4209231" y="941650"/>
                  <a:pt x="4090163" y="746254"/>
                  <a:pt x="4082458" y="735981"/>
                </a:cubicBezTo>
                <a:cubicBezTo>
                  <a:pt x="4060155" y="706244"/>
                  <a:pt x="4036986" y="677138"/>
                  <a:pt x="4015550" y="646771"/>
                </a:cubicBezTo>
                <a:cubicBezTo>
                  <a:pt x="3992364" y="613924"/>
                  <a:pt x="3973997" y="577615"/>
                  <a:pt x="3948643" y="546410"/>
                </a:cubicBezTo>
                <a:cubicBezTo>
                  <a:pt x="3919614" y="510682"/>
                  <a:pt x="3856721" y="453071"/>
                  <a:pt x="3814828" y="423747"/>
                </a:cubicBezTo>
                <a:cubicBezTo>
                  <a:pt x="3797072" y="411318"/>
                  <a:pt x="3778018" y="400819"/>
                  <a:pt x="3759072" y="390293"/>
                </a:cubicBezTo>
                <a:cubicBezTo>
                  <a:pt x="3744541" y="382220"/>
                  <a:pt x="3729902" y="374164"/>
                  <a:pt x="3714468" y="367990"/>
                </a:cubicBezTo>
                <a:cubicBezTo>
                  <a:pt x="3648220" y="341490"/>
                  <a:pt x="3660459" y="350967"/>
                  <a:pt x="3602955" y="334537"/>
                </a:cubicBezTo>
                <a:cubicBezTo>
                  <a:pt x="3565641" y="323876"/>
                  <a:pt x="3528940" y="311082"/>
                  <a:pt x="3491443" y="301083"/>
                </a:cubicBezTo>
                <a:cubicBezTo>
                  <a:pt x="3446369" y="289063"/>
                  <a:pt x="3391140" y="284364"/>
                  <a:pt x="3346477" y="278781"/>
                </a:cubicBezTo>
                <a:cubicBezTo>
                  <a:pt x="3316741" y="271347"/>
                  <a:pt x="3287479" y="261657"/>
                  <a:pt x="3257268" y="256478"/>
                </a:cubicBezTo>
                <a:cubicBezTo>
                  <a:pt x="3157270" y="239335"/>
                  <a:pt x="2956185" y="211873"/>
                  <a:pt x="2956185" y="211873"/>
                </a:cubicBezTo>
                <a:cubicBezTo>
                  <a:pt x="2718292" y="215590"/>
                  <a:pt x="2480100" y="210520"/>
                  <a:pt x="2242507" y="223025"/>
                </a:cubicBezTo>
                <a:cubicBezTo>
                  <a:pt x="2225171" y="223937"/>
                  <a:pt x="2119616" y="250987"/>
                  <a:pt x="2075238" y="267629"/>
                </a:cubicBezTo>
                <a:cubicBezTo>
                  <a:pt x="2056495" y="274658"/>
                  <a:pt x="2037055" y="280347"/>
                  <a:pt x="2019482" y="289932"/>
                </a:cubicBezTo>
                <a:cubicBezTo>
                  <a:pt x="1995951" y="302767"/>
                  <a:pt x="1976549" y="322550"/>
                  <a:pt x="1952575" y="334537"/>
                </a:cubicBezTo>
                <a:cubicBezTo>
                  <a:pt x="1899234" y="361208"/>
                  <a:pt x="1832066" y="382141"/>
                  <a:pt x="1774155" y="401444"/>
                </a:cubicBezTo>
                <a:cubicBezTo>
                  <a:pt x="1755570" y="416312"/>
                  <a:pt x="1738958" y="434056"/>
                  <a:pt x="1718399" y="446049"/>
                </a:cubicBezTo>
                <a:cubicBezTo>
                  <a:pt x="1649462" y="486262"/>
                  <a:pt x="1577377" y="520824"/>
                  <a:pt x="1506526" y="557561"/>
                </a:cubicBezTo>
                <a:cubicBezTo>
                  <a:pt x="1420748" y="602039"/>
                  <a:pt x="1430949" y="591463"/>
                  <a:pt x="1361560" y="635620"/>
                </a:cubicBezTo>
                <a:cubicBezTo>
                  <a:pt x="1338946" y="650011"/>
                  <a:pt x="1316096" y="664143"/>
                  <a:pt x="1294653" y="680225"/>
                </a:cubicBezTo>
                <a:cubicBezTo>
                  <a:pt x="1286242" y="686533"/>
                  <a:pt x="1280332" y="695685"/>
                  <a:pt x="1272350" y="702527"/>
                </a:cubicBezTo>
                <a:cubicBezTo>
                  <a:pt x="1254279" y="718016"/>
                  <a:pt x="1236398" y="733930"/>
                  <a:pt x="1216594" y="747132"/>
                </a:cubicBezTo>
                <a:cubicBezTo>
                  <a:pt x="1153152" y="789427"/>
                  <a:pt x="1185528" y="747452"/>
                  <a:pt x="1116233" y="802888"/>
                </a:cubicBezTo>
                <a:cubicBezTo>
                  <a:pt x="1003715" y="892903"/>
                  <a:pt x="1112451" y="832656"/>
                  <a:pt x="1015872" y="880947"/>
                </a:cubicBezTo>
                <a:cubicBezTo>
                  <a:pt x="1008438" y="892098"/>
                  <a:pt x="1001360" y="903494"/>
                  <a:pt x="993570" y="914400"/>
                </a:cubicBezTo>
                <a:cubicBezTo>
                  <a:pt x="982767" y="929524"/>
                  <a:pt x="968428" y="942382"/>
                  <a:pt x="960116" y="959005"/>
                </a:cubicBezTo>
                <a:cubicBezTo>
                  <a:pt x="953262" y="972713"/>
                  <a:pt x="954657" y="989380"/>
                  <a:pt x="948965" y="1003610"/>
                </a:cubicBezTo>
                <a:cubicBezTo>
                  <a:pt x="899021" y="1128469"/>
                  <a:pt x="929030" y="1012048"/>
                  <a:pt x="893209" y="1137425"/>
                </a:cubicBezTo>
                <a:cubicBezTo>
                  <a:pt x="884789" y="1166897"/>
                  <a:pt x="878341" y="1196898"/>
                  <a:pt x="870907" y="1226634"/>
                </a:cubicBezTo>
                <a:lnTo>
                  <a:pt x="848604" y="1315844"/>
                </a:lnTo>
                <a:cubicBezTo>
                  <a:pt x="856038" y="1405054"/>
                  <a:pt x="858247" y="1494854"/>
                  <a:pt x="870907" y="1583473"/>
                </a:cubicBezTo>
                <a:cubicBezTo>
                  <a:pt x="873086" y="1598725"/>
                  <a:pt x="905044" y="1647576"/>
                  <a:pt x="915511" y="1661532"/>
                </a:cubicBezTo>
                <a:cubicBezTo>
                  <a:pt x="952090" y="1710304"/>
                  <a:pt x="983916" y="1763389"/>
                  <a:pt x="1027024" y="1806498"/>
                </a:cubicBezTo>
                <a:cubicBezTo>
                  <a:pt x="1075346" y="1854820"/>
                  <a:pt x="1129299" y="1898102"/>
                  <a:pt x="1171989" y="1951464"/>
                </a:cubicBezTo>
                <a:cubicBezTo>
                  <a:pt x="1186857" y="1970049"/>
                  <a:pt x="1199230" y="1990942"/>
                  <a:pt x="1216594" y="2007220"/>
                </a:cubicBezTo>
                <a:cubicBezTo>
                  <a:pt x="1258953" y="2046931"/>
                  <a:pt x="1309353" y="2077676"/>
                  <a:pt x="1350409" y="2118732"/>
                </a:cubicBezTo>
                <a:cubicBezTo>
                  <a:pt x="1365277" y="2133600"/>
                  <a:pt x="1378416" y="2150428"/>
                  <a:pt x="1395014" y="2163337"/>
                </a:cubicBezTo>
                <a:cubicBezTo>
                  <a:pt x="1412122" y="2176643"/>
                  <a:pt x="1433662" y="2183484"/>
                  <a:pt x="1450770" y="2196790"/>
                </a:cubicBezTo>
                <a:cubicBezTo>
                  <a:pt x="1467368" y="2209699"/>
                  <a:pt x="1478777" y="2228486"/>
                  <a:pt x="1495375" y="2241395"/>
                </a:cubicBezTo>
                <a:cubicBezTo>
                  <a:pt x="1533957" y="2271404"/>
                  <a:pt x="1555849" y="2274358"/>
                  <a:pt x="1595736" y="2297151"/>
                </a:cubicBezTo>
                <a:cubicBezTo>
                  <a:pt x="1607372" y="2303800"/>
                  <a:pt x="1616911" y="2314082"/>
                  <a:pt x="1629189" y="2319454"/>
                </a:cubicBezTo>
                <a:cubicBezTo>
                  <a:pt x="1676621" y="2340206"/>
                  <a:pt x="1724025" y="2362273"/>
                  <a:pt x="1774155" y="2375210"/>
                </a:cubicBezTo>
                <a:cubicBezTo>
                  <a:pt x="1839833" y="2392159"/>
                  <a:pt x="1910527" y="2387215"/>
                  <a:pt x="1974877" y="2408664"/>
                </a:cubicBezTo>
                <a:cubicBezTo>
                  <a:pt x="2035721" y="2428945"/>
                  <a:pt x="1991204" y="2416322"/>
                  <a:pt x="2086389" y="2430966"/>
                </a:cubicBezTo>
                <a:cubicBezTo>
                  <a:pt x="2108736" y="2434404"/>
                  <a:pt x="2130950" y="2438679"/>
                  <a:pt x="2153297" y="2442117"/>
                </a:cubicBezTo>
                <a:cubicBezTo>
                  <a:pt x="2339732" y="2470799"/>
                  <a:pt x="2131453" y="2436617"/>
                  <a:pt x="2298263" y="2464420"/>
                </a:cubicBezTo>
                <a:cubicBezTo>
                  <a:pt x="2543590" y="2460703"/>
                  <a:pt x="2790451" y="2480915"/>
                  <a:pt x="3034243" y="2453268"/>
                </a:cubicBezTo>
                <a:cubicBezTo>
                  <a:pt x="3177958" y="2436970"/>
                  <a:pt x="3331858" y="2375983"/>
                  <a:pt x="3457989" y="2297151"/>
                </a:cubicBezTo>
                <a:cubicBezTo>
                  <a:pt x="3492084" y="2275842"/>
                  <a:pt x="3525927" y="2254020"/>
                  <a:pt x="3558350" y="2230244"/>
                </a:cubicBezTo>
                <a:cubicBezTo>
                  <a:pt x="3581761" y="2213076"/>
                  <a:pt x="3602342" y="2192311"/>
                  <a:pt x="3625258" y="2174488"/>
                </a:cubicBezTo>
                <a:cubicBezTo>
                  <a:pt x="3635837" y="2166260"/>
                  <a:pt x="3649234" y="2161663"/>
                  <a:pt x="3658711" y="2152186"/>
                </a:cubicBezTo>
                <a:cubicBezTo>
                  <a:pt x="3686651" y="2124246"/>
                  <a:pt x="3710191" y="2092213"/>
                  <a:pt x="3736770" y="2062976"/>
                </a:cubicBezTo>
                <a:cubicBezTo>
                  <a:pt x="3820093" y="1971321"/>
                  <a:pt x="3773479" y="2068698"/>
                  <a:pt x="3904038" y="1851103"/>
                </a:cubicBezTo>
                <a:cubicBezTo>
                  <a:pt x="3915189" y="1832518"/>
                  <a:pt x="3924894" y="1812984"/>
                  <a:pt x="3937492" y="1795347"/>
                </a:cubicBezTo>
                <a:cubicBezTo>
                  <a:pt x="3943603" y="1786792"/>
                  <a:pt x="3953962" y="1781792"/>
                  <a:pt x="3959794" y="1773044"/>
                </a:cubicBezTo>
                <a:cubicBezTo>
                  <a:pt x="3969015" y="1759212"/>
                  <a:pt x="3974024" y="1742970"/>
                  <a:pt x="3982097" y="1728439"/>
                </a:cubicBezTo>
                <a:cubicBezTo>
                  <a:pt x="3992623" y="1709493"/>
                  <a:pt x="4005024" y="1691629"/>
                  <a:pt x="4015550" y="1672683"/>
                </a:cubicBezTo>
                <a:cubicBezTo>
                  <a:pt x="4062706" y="1587802"/>
                  <a:pt x="4013427" y="1664717"/>
                  <a:pt x="4060155" y="1594625"/>
                </a:cubicBezTo>
                <a:cubicBezTo>
                  <a:pt x="4086054" y="1491035"/>
                  <a:pt x="4055122" y="1619796"/>
                  <a:pt x="4082458" y="1483112"/>
                </a:cubicBezTo>
                <a:cubicBezTo>
                  <a:pt x="4107017" y="1360313"/>
                  <a:pt x="4079702" y="1549764"/>
                  <a:pt x="4104760" y="1349298"/>
                </a:cubicBezTo>
                <a:cubicBezTo>
                  <a:pt x="4101043" y="1274956"/>
                  <a:pt x="4113403" y="1198027"/>
                  <a:pt x="4093609" y="1126273"/>
                </a:cubicBezTo>
                <a:cubicBezTo>
                  <a:pt x="4082339" y="1085418"/>
                  <a:pt x="4042025" y="1059006"/>
                  <a:pt x="4015550" y="1025912"/>
                </a:cubicBezTo>
                <a:cubicBezTo>
                  <a:pt x="3997414" y="1003243"/>
                  <a:pt x="3978178" y="981474"/>
                  <a:pt x="3959794" y="959005"/>
                </a:cubicBezTo>
                <a:cubicBezTo>
                  <a:pt x="3913793" y="902781"/>
                  <a:pt x="3907759" y="888061"/>
                  <a:pt x="3848282" y="836342"/>
                </a:cubicBezTo>
                <a:cubicBezTo>
                  <a:pt x="3448922" y="489073"/>
                  <a:pt x="3759474" y="755535"/>
                  <a:pt x="3625258" y="657922"/>
                </a:cubicBezTo>
                <a:cubicBezTo>
                  <a:pt x="3595197" y="636059"/>
                  <a:pt x="3567922" y="610139"/>
                  <a:pt x="3536048" y="591015"/>
                </a:cubicBezTo>
                <a:cubicBezTo>
                  <a:pt x="3493285" y="565357"/>
                  <a:pt x="3450614" y="536202"/>
                  <a:pt x="3402233" y="524107"/>
                </a:cubicBezTo>
                <a:cubicBezTo>
                  <a:pt x="3293428" y="496906"/>
                  <a:pt x="3429312" y="530125"/>
                  <a:pt x="3301872" y="501805"/>
                </a:cubicBezTo>
                <a:cubicBezTo>
                  <a:pt x="3253461" y="491047"/>
                  <a:pt x="3205536" y="478077"/>
                  <a:pt x="3156907" y="468351"/>
                </a:cubicBezTo>
                <a:cubicBezTo>
                  <a:pt x="3131134" y="463196"/>
                  <a:pt x="3104911" y="460599"/>
                  <a:pt x="3078848" y="457200"/>
                </a:cubicBezTo>
                <a:lnTo>
                  <a:pt x="2900428" y="434898"/>
                </a:lnTo>
                <a:lnTo>
                  <a:pt x="603277" y="457200"/>
                </a:lnTo>
                <a:cubicBezTo>
                  <a:pt x="456436" y="459846"/>
                  <a:pt x="471041" y="470479"/>
                  <a:pt x="380253" y="490654"/>
                </a:cubicBezTo>
                <a:cubicBezTo>
                  <a:pt x="361751" y="494765"/>
                  <a:pt x="342783" y="496818"/>
                  <a:pt x="324497" y="501805"/>
                </a:cubicBezTo>
                <a:cubicBezTo>
                  <a:pt x="301816" y="507990"/>
                  <a:pt x="278892" y="514165"/>
                  <a:pt x="257589" y="524107"/>
                </a:cubicBezTo>
                <a:cubicBezTo>
                  <a:pt x="73189" y="610160"/>
                  <a:pt x="216190" y="560210"/>
                  <a:pt x="123775" y="591015"/>
                </a:cubicBezTo>
                <a:cubicBezTo>
                  <a:pt x="48075" y="666715"/>
                  <a:pt x="65179" y="632040"/>
                  <a:pt x="34565" y="713678"/>
                </a:cubicBezTo>
                <a:cubicBezTo>
                  <a:pt x="30438" y="724684"/>
                  <a:pt x="27131" y="735981"/>
                  <a:pt x="23414" y="747132"/>
                </a:cubicBezTo>
                <a:cubicBezTo>
                  <a:pt x="-4442" y="969982"/>
                  <a:pt x="-10998" y="987146"/>
                  <a:pt x="23414" y="1338147"/>
                </a:cubicBezTo>
                <a:cubicBezTo>
                  <a:pt x="26029" y="1364823"/>
                  <a:pt x="53971" y="1382226"/>
                  <a:pt x="68019" y="1405054"/>
                </a:cubicBezTo>
                <a:cubicBezTo>
                  <a:pt x="243841" y="1690762"/>
                  <a:pt x="-27875" y="1266787"/>
                  <a:pt x="168380" y="1561171"/>
                </a:cubicBezTo>
                <a:cubicBezTo>
                  <a:pt x="187832" y="1590348"/>
                  <a:pt x="202230" y="1622998"/>
                  <a:pt x="224136" y="1650381"/>
                </a:cubicBezTo>
                <a:cubicBezTo>
                  <a:pt x="247123" y="1679115"/>
                  <a:pt x="277963" y="1700747"/>
                  <a:pt x="302194" y="1728439"/>
                </a:cubicBezTo>
                <a:cubicBezTo>
                  <a:pt x="330102" y="1760334"/>
                  <a:pt x="352496" y="1796773"/>
                  <a:pt x="380253" y="1828800"/>
                </a:cubicBezTo>
                <a:cubicBezTo>
                  <a:pt x="464482" y="1925987"/>
                  <a:pt x="478148" y="1904393"/>
                  <a:pt x="592126" y="2018371"/>
                </a:cubicBezTo>
                <a:cubicBezTo>
                  <a:pt x="606994" y="2033239"/>
                  <a:pt x="620133" y="2050067"/>
                  <a:pt x="636731" y="2062976"/>
                </a:cubicBezTo>
                <a:cubicBezTo>
                  <a:pt x="653839" y="2076282"/>
                  <a:pt x="674667" y="2084092"/>
                  <a:pt x="692487" y="2096429"/>
                </a:cubicBezTo>
                <a:cubicBezTo>
                  <a:pt x="785089" y="2160538"/>
                  <a:pt x="757955" y="2153428"/>
                  <a:pt x="837453" y="2196790"/>
                </a:cubicBezTo>
                <a:cubicBezTo>
                  <a:pt x="859343" y="2208730"/>
                  <a:pt x="883323" y="2216857"/>
                  <a:pt x="904360" y="2230244"/>
                </a:cubicBezTo>
                <a:cubicBezTo>
                  <a:pt x="924440" y="2243022"/>
                  <a:pt x="939601" y="2262782"/>
                  <a:pt x="960116" y="2274849"/>
                </a:cubicBezTo>
                <a:cubicBezTo>
                  <a:pt x="1464579" y="2571591"/>
                  <a:pt x="1121710" y="2375357"/>
                  <a:pt x="1395014" y="2497873"/>
                </a:cubicBezTo>
                <a:cubicBezTo>
                  <a:pt x="1466324" y="2529840"/>
                  <a:pt x="1534329" y="2569211"/>
                  <a:pt x="1606887" y="2598234"/>
                </a:cubicBezTo>
                <a:cubicBezTo>
                  <a:pt x="1627880" y="2606631"/>
                  <a:pt x="1651447" y="2605948"/>
                  <a:pt x="1673794" y="2609386"/>
                </a:cubicBezTo>
                <a:cubicBezTo>
                  <a:pt x="1740463" y="2619643"/>
                  <a:pt x="1772584" y="2623128"/>
                  <a:pt x="1841063" y="2631688"/>
                </a:cubicBezTo>
                <a:cubicBezTo>
                  <a:pt x="1870799" y="2639122"/>
                  <a:pt x="1900216" y="2647979"/>
                  <a:pt x="1930272" y="2653990"/>
                </a:cubicBezTo>
                <a:cubicBezTo>
                  <a:pt x="1956045" y="2659145"/>
                  <a:pt x="1982049" y="2665459"/>
                  <a:pt x="2008331" y="2665142"/>
                </a:cubicBezTo>
                <a:cubicBezTo>
                  <a:pt x="2290906" y="2661738"/>
                  <a:pt x="2573326" y="2650273"/>
                  <a:pt x="2855824" y="2642839"/>
                </a:cubicBezTo>
                <a:cubicBezTo>
                  <a:pt x="2870692" y="2639122"/>
                  <a:pt x="2885780" y="2636195"/>
                  <a:pt x="2900428" y="2631688"/>
                </a:cubicBezTo>
                <a:cubicBezTo>
                  <a:pt x="2934132" y="2621317"/>
                  <a:pt x="3000789" y="2598234"/>
                  <a:pt x="3000789" y="2598234"/>
                </a:cubicBezTo>
                <a:cubicBezTo>
                  <a:pt x="3019375" y="2583366"/>
                  <a:pt x="3037505" y="2567910"/>
                  <a:pt x="3056546" y="2553629"/>
                </a:cubicBezTo>
                <a:cubicBezTo>
                  <a:pt x="3103617" y="2518326"/>
                  <a:pt x="3081838" y="2543101"/>
                  <a:pt x="3134604" y="2497873"/>
                </a:cubicBezTo>
                <a:cubicBezTo>
                  <a:pt x="3210482" y="2432835"/>
                  <a:pt x="3117293" y="2494880"/>
                  <a:pt x="3223814" y="2430966"/>
                </a:cubicBezTo>
                <a:cubicBezTo>
                  <a:pt x="3342493" y="2285914"/>
                  <a:pt x="3290391" y="2348844"/>
                  <a:pt x="3379931" y="2241395"/>
                </a:cubicBezTo>
                <a:cubicBezTo>
                  <a:pt x="3398516" y="2219093"/>
                  <a:pt x="3422704" y="2200454"/>
                  <a:pt x="3435687" y="2174488"/>
                </a:cubicBezTo>
                <a:lnTo>
                  <a:pt x="3536048" y="1973766"/>
                </a:lnTo>
                <a:cubicBezTo>
                  <a:pt x="3589605" y="1866652"/>
                  <a:pt x="3568306" y="1915425"/>
                  <a:pt x="3602955" y="1828800"/>
                </a:cubicBezTo>
                <a:cubicBezTo>
                  <a:pt x="3606672" y="1806498"/>
                  <a:pt x="3606168" y="1783063"/>
                  <a:pt x="3614107" y="1761893"/>
                </a:cubicBezTo>
                <a:cubicBezTo>
                  <a:pt x="3652041" y="1660737"/>
                  <a:pt x="3667325" y="1675355"/>
                  <a:pt x="3692165" y="1594625"/>
                </a:cubicBezTo>
                <a:cubicBezTo>
                  <a:pt x="3701179" y="1565329"/>
                  <a:pt x="3704775" y="1534494"/>
                  <a:pt x="3714468" y="1505415"/>
                </a:cubicBezTo>
                <a:cubicBezTo>
                  <a:pt x="3730465" y="1457422"/>
                  <a:pt x="3722768" y="1483365"/>
                  <a:pt x="3736770" y="1427356"/>
                </a:cubicBezTo>
                <a:cubicBezTo>
                  <a:pt x="3733053" y="1334429"/>
                  <a:pt x="3746034" y="1239309"/>
                  <a:pt x="3725619" y="1148576"/>
                </a:cubicBezTo>
                <a:cubicBezTo>
                  <a:pt x="3711748" y="1086927"/>
                  <a:pt x="3673138" y="1032727"/>
                  <a:pt x="3636409" y="981307"/>
                </a:cubicBezTo>
                <a:cubicBezTo>
                  <a:pt x="3580653" y="903249"/>
                  <a:pt x="3512041" y="832931"/>
                  <a:pt x="3469141" y="747132"/>
                </a:cubicBezTo>
                <a:cubicBezTo>
                  <a:pt x="3457990" y="724830"/>
                  <a:pt x="3450996" y="699907"/>
                  <a:pt x="3435687" y="680225"/>
                </a:cubicBezTo>
                <a:cubicBezTo>
                  <a:pt x="3424277" y="665555"/>
                  <a:pt x="3404739" y="659377"/>
                  <a:pt x="3391082" y="646771"/>
                </a:cubicBezTo>
                <a:cubicBezTo>
                  <a:pt x="3356318" y="614681"/>
                  <a:pt x="3333037" y="567568"/>
                  <a:pt x="3290721" y="546410"/>
                </a:cubicBezTo>
                <a:cubicBezTo>
                  <a:pt x="3260984" y="531542"/>
                  <a:pt x="3232821" y="512987"/>
                  <a:pt x="3201511" y="501805"/>
                </a:cubicBezTo>
                <a:cubicBezTo>
                  <a:pt x="3128418" y="475700"/>
                  <a:pt x="3055046" y="447658"/>
                  <a:pt x="2978487" y="434898"/>
                </a:cubicBezTo>
                <a:cubicBezTo>
                  <a:pt x="2807824" y="406454"/>
                  <a:pt x="2889668" y="417095"/>
                  <a:pt x="2733160" y="401444"/>
                </a:cubicBezTo>
                <a:lnTo>
                  <a:pt x="904360" y="412595"/>
                </a:lnTo>
                <a:cubicBezTo>
                  <a:pt x="841641" y="414758"/>
                  <a:pt x="772549" y="488254"/>
                  <a:pt x="725941" y="524107"/>
                </a:cubicBezTo>
                <a:cubicBezTo>
                  <a:pt x="672811" y="564976"/>
                  <a:pt x="628365" y="588230"/>
                  <a:pt x="580975" y="635620"/>
                </a:cubicBezTo>
                <a:cubicBezTo>
                  <a:pt x="453702" y="762892"/>
                  <a:pt x="554121" y="687231"/>
                  <a:pt x="424858" y="802888"/>
                </a:cubicBezTo>
                <a:cubicBezTo>
                  <a:pt x="381587" y="841604"/>
                  <a:pt x="334099" y="875445"/>
                  <a:pt x="291043" y="914400"/>
                </a:cubicBezTo>
                <a:cubicBezTo>
                  <a:pt x="255960" y="946141"/>
                  <a:pt x="220237" y="977818"/>
                  <a:pt x="190682" y="1014761"/>
                </a:cubicBezTo>
                <a:lnTo>
                  <a:pt x="101472" y="1126273"/>
                </a:lnTo>
                <a:cubicBezTo>
                  <a:pt x="97755" y="1141141"/>
                  <a:pt x="97175" y="1157170"/>
                  <a:pt x="90321" y="1170878"/>
                </a:cubicBezTo>
                <a:cubicBezTo>
                  <a:pt x="82010" y="1187501"/>
                  <a:pt x="63219" y="1198017"/>
                  <a:pt x="56868" y="1215483"/>
                </a:cubicBezTo>
                <a:cubicBezTo>
                  <a:pt x="47886" y="1240184"/>
                  <a:pt x="50871" y="1267769"/>
                  <a:pt x="45716" y="1293542"/>
                </a:cubicBezTo>
                <a:cubicBezTo>
                  <a:pt x="43411" y="1305068"/>
                  <a:pt x="38282" y="1315844"/>
                  <a:pt x="34565" y="1326995"/>
                </a:cubicBezTo>
                <a:cubicBezTo>
                  <a:pt x="3695" y="1512218"/>
                  <a:pt x="-3595" y="1529880"/>
                  <a:pt x="34565" y="1828800"/>
                </a:cubicBezTo>
                <a:cubicBezTo>
                  <a:pt x="38337" y="1858347"/>
                  <a:pt x="158766" y="2005873"/>
                  <a:pt x="168380" y="2018371"/>
                </a:cubicBezTo>
                <a:cubicBezTo>
                  <a:pt x="211672" y="2074651"/>
                  <a:pt x="219080" y="2091375"/>
                  <a:pt x="279892" y="2152186"/>
                </a:cubicBezTo>
                <a:cubicBezTo>
                  <a:pt x="289369" y="2161663"/>
                  <a:pt x="303260" y="2165663"/>
                  <a:pt x="313346" y="2174488"/>
                </a:cubicBezTo>
                <a:cubicBezTo>
                  <a:pt x="333127" y="2191796"/>
                  <a:pt x="348578" y="2213825"/>
                  <a:pt x="369102" y="2230244"/>
                </a:cubicBezTo>
                <a:cubicBezTo>
                  <a:pt x="386027" y="2243784"/>
                  <a:pt x="407102" y="2251269"/>
                  <a:pt x="424858" y="2263698"/>
                </a:cubicBezTo>
                <a:cubicBezTo>
                  <a:pt x="444356" y="2277347"/>
                  <a:pt x="459326" y="2297659"/>
                  <a:pt x="480614" y="2308303"/>
                </a:cubicBezTo>
                <a:cubicBezTo>
                  <a:pt x="504818" y="2320405"/>
                  <a:pt x="533547" y="2320555"/>
                  <a:pt x="558672" y="2330605"/>
                </a:cubicBezTo>
                <a:cubicBezTo>
                  <a:pt x="589541" y="2342952"/>
                  <a:pt x="617324" y="2362114"/>
                  <a:pt x="647882" y="2375210"/>
                </a:cubicBezTo>
                <a:cubicBezTo>
                  <a:pt x="695469" y="2395604"/>
                  <a:pt x="744136" y="2413430"/>
                  <a:pt x="792848" y="2430966"/>
                </a:cubicBezTo>
                <a:cubicBezTo>
                  <a:pt x="837086" y="2446892"/>
                  <a:pt x="883627" y="2456635"/>
                  <a:pt x="926663" y="2475571"/>
                </a:cubicBezTo>
                <a:cubicBezTo>
                  <a:pt x="976897" y="2497674"/>
                  <a:pt x="1020447" y="2533817"/>
                  <a:pt x="1071628" y="2553629"/>
                </a:cubicBezTo>
                <a:cubicBezTo>
                  <a:pt x="1251415" y="2623224"/>
                  <a:pt x="1440081" y="2669051"/>
                  <a:pt x="1618038" y="2743200"/>
                </a:cubicBezTo>
                <a:cubicBezTo>
                  <a:pt x="2005268" y="2904545"/>
                  <a:pt x="1593281" y="2736704"/>
                  <a:pt x="1818760" y="2821259"/>
                </a:cubicBezTo>
                <a:cubicBezTo>
                  <a:pt x="1885978" y="2846466"/>
                  <a:pt x="1948415" y="2889165"/>
                  <a:pt x="2019482" y="2899317"/>
                </a:cubicBezTo>
                <a:cubicBezTo>
                  <a:pt x="2119924" y="2913665"/>
                  <a:pt x="2071615" y="2906147"/>
                  <a:pt x="2164448" y="2921620"/>
                </a:cubicBezTo>
                <a:lnTo>
                  <a:pt x="2420926" y="2910468"/>
                </a:lnTo>
                <a:cubicBezTo>
                  <a:pt x="2463331" y="2901473"/>
                  <a:pt x="2493666" y="2862947"/>
                  <a:pt x="2532438" y="2843561"/>
                </a:cubicBezTo>
                <a:cubicBezTo>
                  <a:pt x="2562175" y="2828693"/>
                  <a:pt x="2593985" y="2817398"/>
                  <a:pt x="2621648" y="2798956"/>
                </a:cubicBezTo>
                <a:cubicBezTo>
                  <a:pt x="2643950" y="2784088"/>
                  <a:pt x="2663594" y="2764118"/>
                  <a:pt x="2688555" y="2754351"/>
                </a:cubicBezTo>
                <a:cubicBezTo>
                  <a:pt x="2749893" y="2730349"/>
                  <a:pt x="2814793" y="2716690"/>
                  <a:pt x="2878126" y="2698595"/>
                </a:cubicBezTo>
                <a:cubicBezTo>
                  <a:pt x="2892862" y="2694385"/>
                  <a:pt x="2907703" y="2690450"/>
                  <a:pt x="2922731" y="2687444"/>
                </a:cubicBezTo>
                <a:cubicBezTo>
                  <a:pt x="2944902" y="2683010"/>
                  <a:pt x="2967336" y="2680010"/>
                  <a:pt x="2989638" y="2676293"/>
                </a:cubicBezTo>
                <a:cubicBezTo>
                  <a:pt x="3162005" y="2590110"/>
                  <a:pt x="2923318" y="2702118"/>
                  <a:pt x="3168058" y="2620537"/>
                </a:cubicBezTo>
                <a:cubicBezTo>
                  <a:pt x="3178032" y="2617212"/>
                  <a:pt x="3181612" y="2604066"/>
                  <a:pt x="3190360" y="2598234"/>
                </a:cubicBezTo>
                <a:cubicBezTo>
                  <a:pt x="3273409" y="2542867"/>
                  <a:pt x="3200403" y="2621645"/>
                  <a:pt x="3301872" y="2520176"/>
                </a:cubicBezTo>
                <a:cubicBezTo>
                  <a:pt x="3311349" y="2510699"/>
                  <a:pt x="3315084" y="2496570"/>
                  <a:pt x="3324175" y="2486722"/>
                </a:cubicBezTo>
                <a:cubicBezTo>
                  <a:pt x="3359830" y="2448095"/>
                  <a:pt x="3435687" y="2375210"/>
                  <a:pt x="3435687" y="2375210"/>
                </a:cubicBezTo>
                <a:cubicBezTo>
                  <a:pt x="3443121" y="2356625"/>
                  <a:pt x="3449420" y="2337544"/>
                  <a:pt x="3457989" y="2319454"/>
                </a:cubicBezTo>
                <a:cubicBezTo>
                  <a:pt x="3482896" y="2266873"/>
                  <a:pt x="3536048" y="2163337"/>
                  <a:pt x="3536048" y="2163337"/>
                </a:cubicBezTo>
                <a:cubicBezTo>
                  <a:pt x="3539765" y="2148469"/>
                  <a:pt x="3541818" y="2133082"/>
                  <a:pt x="3547199" y="2118732"/>
                </a:cubicBezTo>
                <a:cubicBezTo>
                  <a:pt x="3586721" y="2013340"/>
                  <a:pt x="3554762" y="2146125"/>
                  <a:pt x="3591804" y="2007220"/>
                </a:cubicBezTo>
                <a:cubicBezTo>
                  <a:pt x="3600634" y="1974107"/>
                  <a:pt x="3606401" y="1940251"/>
                  <a:pt x="3614107" y="1906859"/>
                </a:cubicBezTo>
                <a:cubicBezTo>
                  <a:pt x="3617553" y="1891926"/>
                  <a:pt x="3621541" y="1877122"/>
                  <a:pt x="3625258" y="1862254"/>
                </a:cubicBezTo>
                <a:cubicBezTo>
                  <a:pt x="3614107" y="1624361"/>
                  <a:pt x="3616191" y="1385478"/>
                  <a:pt x="3591804" y="1148576"/>
                </a:cubicBezTo>
                <a:cubicBezTo>
                  <a:pt x="3589651" y="1127660"/>
                  <a:pt x="3563473" y="1117286"/>
                  <a:pt x="3547199" y="1103971"/>
                </a:cubicBezTo>
                <a:cubicBezTo>
                  <a:pt x="3464024" y="1035918"/>
                  <a:pt x="3465945" y="1051838"/>
                  <a:pt x="3368780" y="992459"/>
                </a:cubicBezTo>
                <a:cubicBezTo>
                  <a:pt x="3334473" y="971493"/>
                  <a:pt x="3303148" y="945810"/>
                  <a:pt x="3268419" y="925551"/>
                </a:cubicBezTo>
                <a:cubicBezTo>
                  <a:pt x="3213836" y="893711"/>
                  <a:pt x="3157126" y="865663"/>
                  <a:pt x="3101150" y="836342"/>
                </a:cubicBezTo>
                <a:cubicBezTo>
                  <a:pt x="3079062" y="824772"/>
                  <a:pt x="3055624" y="815717"/>
                  <a:pt x="3034243" y="802888"/>
                </a:cubicBezTo>
                <a:cubicBezTo>
                  <a:pt x="2773073" y="646184"/>
                  <a:pt x="3269234" y="941945"/>
                  <a:pt x="2889277" y="724829"/>
                </a:cubicBezTo>
                <a:cubicBezTo>
                  <a:pt x="2866005" y="711531"/>
                  <a:pt x="2847257" y="690180"/>
                  <a:pt x="2822370" y="680225"/>
                </a:cubicBezTo>
                <a:cubicBezTo>
                  <a:pt x="2722975" y="640467"/>
                  <a:pt x="2649711" y="619433"/>
                  <a:pt x="2554741" y="602166"/>
                </a:cubicBezTo>
                <a:cubicBezTo>
                  <a:pt x="2532495" y="598121"/>
                  <a:pt x="2510341" y="593159"/>
                  <a:pt x="2487833" y="591015"/>
                </a:cubicBezTo>
                <a:cubicBezTo>
                  <a:pt x="2432205" y="585717"/>
                  <a:pt x="2376321" y="583581"/>
                  <a:pt x="2320565" y="579864"/>
                </a:cubicBezTo>
                <a:cubicBezTo>
                  <a:pt x="2290828" y="572430"/>
                  <a:pt x="2261784" y="561249"/>
                  <a:pt x="2231355" y="557561"/>
                </a:cubicBezTo>
                <a:cubicBezTo>
                  <a:pt x="2138809" y="546343"/>
                  <a:pt x="1952575" y="535259"/>
                  <a:pt x="1952575" y="535259"/>
                </a:cubicBezTo>
                <a:cubicBezTo>
                  <a:pt x="1699814" y="546410"/>
                  <a:pt x="1446691" y="551184"/>
                  <a:pt x="1194292" y="568712"/>
                </a:cubicBezTo>
                <a:cubicBezTo>
                  <a:pt x="1177709" y="569864"/>
                  <a:pt x="1164966" y="584467"/>
                  <a:pt x="1149687" y="591015"/>
                </a:cubicBezTo>
                <a:cubicBezTo>
                  <a:pt x="1138883" y="595645"/>
                  <a:pt x="1127384" y="598449"/>
                  <a:pt x="1116233" y="602166"/>
                </a:cubicBezTo>
                <a:cubicBezTo>
                  <a:pt x="1083418" y="626777"/>
                  <a:pt x="1064061" y="638010"/>
                  <a:pt x="1038175" y="669073"/>
                </a:cubicBezTo>
                <a:cubicBezTo>
                  <a:pt x="1029595" y="679369"/>
                  <a:pt x="1023913" y="691805"/>
                  <a:pt x="1015872" y="702527"/>
                </a:cubicBezTo>
                <a:cubicBezTo>
                  <a:pt x="936406" y="808482"/>
                  <a:pt x="999387" y="716106"/>
                  <a:pt x="948965" y="791737"/>
                </a:cubicBezTo>
                <a:cubicBezTo>
                  <a:pt x="932111" y="859153"/>
                  <a:pt x="942662" y="821796"/>
                  <a:pt x="915511" y="903249"/>
                </a:cubicBezTo>
                <a:lnTo>
                  <a:pt x="904360" y="936703"/>
                </a:lnTo>
                <a:cubicBezTo>
                  <a:pt x="929867" y="1268285"/>
                  <a:pt x="886850" y="1276044"/>
                  <a:pt x="982419" y="1483112"/>
                </a:cubicBezTo>
                <a:cubicBezTo>
                  <a:pt x="988035" y="1495281"/>
                  <a:pt x="997287" y="1505415"/>
                  <a:pt x="1004721" y="1516566"/>
                </a:cubicBezTo>
                <a:cubicBezTo>
                  <a:pt x="1045725" y="1660077"/>
                  <a:pt x="999422" y="1536055"/>
                  <a:pt x="1071628" y="1650381"/>
                </a:cubicBezTo>
                <a:cubicBezTo>
                  <a:pt x="1103633" y="1701056"/>
                  <a:pt x="1134033" y="1752890"/>
                  <a:pt x="1160838" y="1806498"/>
                </a:cubicBezTo>
                <a:cubicBezTo>
                  <a:pt x="1168272" y="1821366"/>
                  <a:pt x="1172194" y="1838593"/>
                  <a:pt x="1183141" y="1851103"/>
                </a:cubicBezTo>
                <a:cubicBezTo>
                  <a:pt x="1198814" y="1869015"/>
                  <a:pt x="1222067" y="1878877"/>
                  <a:pt x="1238897" y="1895707"/>
                </a:cubicBezTo>
                <a:cubicBezTo>
                  <a:pt x="1255727" y="1912537"/>
                  <a:pt x="1266672" y="1934634"/>
                  <a:pt x="1283502" y="1951464"/>
                </a:cubicBezTo>
                <a:cubicBezTo>
                  <a:pt x="1300332" y="1968294"/>
                  <a:pt x="1322428" y="1979238"/>
                  <a:pt x="1339258" y="1996068"/>
                </a:cubicBezTo>
                <a:cubicBezTo>
                  <a:pt x="1356088" y="2012898"/>
                  <a:pt x="1364059" y="2038622"/>
                  <a:pt x="1383863" y="2051825"/>
                </a:cubicBezTo>
                <a:cubicBezTo>
                  <a:pt x="1410288" y="2069441"/>
                  <a:pt x="1443336" y="2074127"/>
                  <a:pt x="1473072" y="2085278"/>
                </a:cubicBezTo>
                <a:cubicBezTo>
                  <a:pt x="1577163" y="2189369"/>
                  <a:pt x="1499431" y="2129208"/>
                  <a:pt x="1651492" y="2196790"/>
                </a:cubicBezTo>
                <a:cubicBezTo>
                  <a:pt x="1681873" y="2210293"/>
                  <a:pt x="1709716" y="2229345"/>
                  <a:pt x="1740702" y="2241395"/>
                </a:cubicBezTo>
                <a:cubicBezTo>
                  <a:pt x="1776871" y="2255461"/>
                  <a:pt x="1815398" y="2262577"/>
                  <a:pt x="1852214" y="2274849"/>
                </a:cubicBezTo>
                <a:cubicBezTo>
                  <a:pt x="1882343" y="2284892"/>
                  <a:pt x="1911070" y="2298963"/>
                  <a:pt x="1941424" y="2308303"/>
                </a:cubicBezTo>
                <a:cubicBezTo>
                  <a:pt x="1959539" y="2313877"/>
                  <a:pt x="1978867" y="2314571"/>
                  <a:pt x="1997180" y="2319454"/>
                </a:cubicBezTo>
                <a:cubicBezTo>
                  <a:pt x="2034677" y="2329453"/>
                  <a:pt x="2071195" y="2342908"/>
                  <a:pt x="2108692" y="2352907"/>
                </a:cubicBezTo>
                <a:cubicBezTo>
                  <a:pt x="2127005" y="2357791"/>
                  <a:pt x="2145946" y="2359947"/>
                  <a:pt x="2164448" y="2364059"/>
                </a:cubicBezTo>
                <a:cubicBezTo>
                  <a:pt x="2179409" y="2367384"/>
                  <a:pt x="2194185" y="2371493"/>
                  <a:pt x="2209053" y="2375210"/>
                </a:cubicBezTo>
                <a:cubicBezTo>
                  <a:pt x="2357736" y="2367776"/>
                  <a:pt x="2507432" y="2371758"/>
                  <a:pt x="2655102" y="2352907"/>
                </a:cubicBezTo>
                <a:cubicBezTo>
                  <a:pt x="2684828" y="2349112"/>
                  <a:pt x="2706774" y="2322511"/>
                  <a:pt x="2733160" y="2308303"/>
                </a:cubicBezTo>
                <a:cubicBezTo>
                  <a:pt x="2903635" y="2216509"/>
                  <a:pt x="2690564" y="2343619"/>
                  <a:pt x="2866975" y="2219093"/>
                </a:cubicBezTo>
                <a:cubicBezTo>
                  <a:pt x="2888778" y="2203703"/>
                  <a:pt x="2985695" y="2138151"/>
                  <a:pt x="3034243" y="2118732"/>
                </a:cubicBezTo>
                <a:cubicBezTo>
                  <a:pt x="3056070" y="2110001"/>
                  <a:pt x="3078848" y="2103863"/>
                  <a:pt x="3101150" y="2096429"/>
                </a:cubicBezTo>
                <a:cubicBezTo>
                  <a:pt x="3116018" y="2085278"/>
                  <a:pt x="3129557" y="2072088"/>
                  <a:pt x="3145755" y="2062976"/>
                </a:cubicBezTo>
                <a:cubicBezTo>
                  <a:pt x="3272680" y="1991581"/>
                  <a:pt x="3261744" y="2018763"/>
                  <a:pt x="3357628" y="1940312"/>
                </a:cubicBezTo>
                <a:cubicBezTo>
                  <a:pt x="3404237" y="1902177"/>
                  <a:pt x="3412175" y="1880794"/>
                  <a:pt x="3446838" y="1828800"/>
                </a:cubicBezTo>
                <a:cubicBezTo>
                  <a:pt x="3471928" y="1753529"/>
                  <a:pt x="3437661" y="1843481"/>
                  <a:pt x="3502594" y="1739590"/>
                </a:cubicBezTo>
                <a:cubicBezTo>
                  <a:pt x="3508824" y="1729622"/>
                  <a:pt x="3506914" y="1715702"/>
                  <a:pt x="3513746" y="1706137"/>
                </a:cubicBezTo>
                <a:cubicBezTo>
                  <a:pt x="3525968" y="1689027"/>
                  <a:pt x="3545734" y="1678353"/>
                  <a:pt x="3558350" y="1661532"/>
                </a:cubicBezTo>
                <a:cubicBezTo>
                  <a:pt x="3568324" y="1648233"/>
                  <a:pt x="3573774" y="1632060"/>
                  <a:pt x="3580653" y="1616927"/>
                </a:cubicBezTo>
                <a:cubicBezTo>
                  <a:pt x="3667096" y="1426754"/>
                  <a:pt x="3568841" y="1640884"/>
                  <a:pt x="3636409" y="1471961"/>
                </a:cubicBezTo>
                <a:cubicBezTo>
                  <a:pt x="3642583" y="1456527"/>
                  <a:pt x="3651277" y="1442224"/>
                  <a:pt x="3658711" y="1427356"/>
                </a:cubicBezTo>
                <a:cubicBezTo>
                  <a:pt x="3654994" y="1345580"/>
                  <a:pt x="3661469" y="1262699"/>
                  <a:pt x="3647560" y="1182029"/>
                </a:cubicBezTo>
                <a:cubicBezTo>
                  <a:pt x="3642468" y="1152497"/>
                  <a:pt x="3615513" y="1131181"/>
                  <a:pt x="3602955" y="1103971"/>
                </a:cubicBezTo>
                <a:cubicBezTo>
                  <a:pt x="3593103" y="1082626"/>
                  <a:pt x="3591166" y="1058091"/>
                  <a:pt x="3580653" y="1037064"/>
                </a:cubicBezTo>
                <a:cubicBezTo>
                  <a:pt x="3575951" y="1027660"/>
                  <a:pt x="3564461" y="1023316"/>
                  <a:pt x="3558350" y="1014761"/>
                </a:cubicBezTo>
                <a:cubicBezTo>
                  <a:pt x="3545752" y="997124"/>
                  <a:pt x="3539752" y="974788"/>
                  <a:pt x="3524897" y="959005"/>
                </a:cubicBezTo>
                <a:cubicBezTo>
                  <a:pt x="3479826" y="911117"/>
                  <a:pt x="3438750" y="854599"/>
                  <a:pt x="3379931" y="825190"/>
                </a:cubicBezTo>
                <a:cubicBezTo>
                  <a:pt x="3327892" y="799171"/>
                  <a:pt x="3279422" y="764242"/>
                  <a:pt x="3223814" y="747132"/>
                </a:cubicBezTo>
                <a:cubicBezTo>
                  <a:pt x="2891163" y="644778"/>
                  <a:pt x="3192524" y="741837"/>
                  <a:pt x="3023092" y="680225"/>
                </a:cubicBezTo>
                <a:cubicBezTo>
                  <a:pt x="3000999" y="672191"/>
                  <a:pt x="2977530" y="667774"/>
                  <a:pt x="2956185" y="657922"/>
                </a:cubicBezTo>
                <a:cubicBezTo>
                  <a:pt x="2928975" y="645364"/>
                  <a:pt x="2906056" y="624179"/>
                  <a:pt x="2878126" y="613317"/>
                </a:cubicBezTo>
                <a:cubicBezTo>
                  <a:pt x="2838627" y="597956"/>
                  <a:pt x="2795292" y="594347"/>
                  <a:pt x="2755463" y="579864"/>
                </a:cubicBezTo>
                <a:cubicBezTo>
                  <a:pt x="2713253" y="564515"/>
                  <a:pt x="2674770" y="540096"/>
                  <a:pt x="2632799" y="524107"/>
                </a:cubicBezTo>
                <a:cubicBezTo>
                  <a:pt x="2596534" y="510292"/>
                  <a:pt x="2558103" y="502926"/>
                  <a:pt x="2521287" y="490654"/>
                </a:cubicBezTo>
                <a:cubicBezTo>
                  <a:pt x="2502297" y="484324"/>
                  <a:pt x="2485035" y="472852"/>
                  <a:pt x="2465531" y="468351"/>
                </a:cubicBezTo>
                <a:cubicBezTo>
                  <a:pt x="2436330" y="461612"/>
                  <a:pt x="2405776" y="462723"/>
                  <a:pt x="2376321" y="457200"/>
                </a:cubicBezTo>
                <a:cubicBezTo>
                  <a:pt x="2346194" y="451551"/>
                  <a:pt x="2317168" y="440909"/>
                  <a:pt x="2287111" y="434898"/>
                </a:cubicBezTo>
                <a:cubicBezTo>
                  <a:pt x="2221962" y="421868"/>
                  <a:pt x="1988271" y="401668"/>
                  <a:pt x="1986028" y="401444"/>
                </a:cubicBezTo>
                <a:cubicBezTo>
                  <a:pt x="1707738" y="406695"/>
                  <a:pt x="1562584" y="350647"/>
                  <a:pt x="1361560" y="423747"/>
                </a:cubicBezTo>
                <a:cubicBezTo>
                  <a:pt x="1337419" y="432525"/>
                  <a:pt x="1258550" y="458967"/>
                  <a:pt x="1227746" y="479503"/>
                </a:cubicBezTo>
                <a:cubicBezTo>
                  <a:pt x="1218998" y="485335"/>
                  <a:pt x="1214458" y="496396"/>
                  <a:pt x="1205443" y="501805"/>
                </a:cubicBezTo>
                <a:cubicBezTo>
                  <a:pt x="1143282" y="539100"/>
                  <a:pt x="1200798" y="478160"/>
                  <a:pt x="1127385" y="535259"/>
                </a:cubicBezTo>
                <a:cubicBezTo>
                  <a:pt x="1106638" y="551396"/>
                  <a:pt x="1090214" y="572430"/>
                  <a:pt x="1071628" y="591015"/>
                </a:cubicBezTo>
                <a:lnTo>
                  <a:pt x="1015872" y="646771"/>
                </a:lnTo>
                <a:cubicBezTo>
                  <a:pt x="1012155" y="657922"/>
                  <a:pt x="1010429" y="669950"/>
                  <a:pt x="1004721" y="680225"/>
                </a:cubicBezTo>
                <a:cubicBezTo>
                  <a:pt x="894780" y="878119"/>
                  <a:pt x="1014352" y="645588"/>
                  <a:pt x="926663" y="791737"/>
                </a:cubicBezTo>
                <a:cubicBezTo>
                  <a:pt x="847291" y="924024"/>
                  <a:pt x="942456" y="797086"/>
                  <a:pt x="848604" y="914400"/>
                </a:cubicBezTo>
                <a:cubicBezTo>
                  <a:pt x="844887" y="925551"/>
                  <a:pt x="842317" y="937153"/>
                  <a:pt x="837453" y="947854"/>
                </a:cubicBezTo>
                <a:cubicBezTo>
                  <a:pt x="807854" y="1012972"/>
                  <a:pt x="799762" y="1033227"/>
                  <a:pt x="759394" y="1081668"/>
                </a:cubicBezTo>
                <a:cubicBezTo>
                  <a:pt x="752663" y="1089745"/>
                  <a:pt x="744526" y="1096537"/>
                  <a:pt x="737092" y="1103971"/>
                </a:cubicBezTo>
                <a:cubicBezTo>
                  <a:pt x="740809" y="1297259"/>
                  <a:pt x="727543" y="1491622"/>
                  <a:pt x="748243" y="1683834"/>
                </a:cubicBezTo>
                <a:cubicBezTo>
                  <a:pt x="753941" y="1736748"/>
                  <a:pt x="788075" y="1782981"/>
                  <a:pt x="815150" y="1828800"/>
                </a:cubicBezTo>
                <a:cubicBezTo>
                  <a:pt x="836711" y="1865287"/>
                  <a:pt x="871404" y="1892819"/>
                  <a:pt x="893209" y="1929161"/>
                </a:cubicBezTo>
                <a:cubicBezTo>
                  <a:pt x="904360" y="1947746"/>
                  <a:pt x="910780" y="1970169"/>
                  <a:pt x="926663" y="1984917"/>
                </a:cubicBezTo>
                <a:cubicBezTo>
                  <a:pt x="1020428" y="2071984"/>
                  <a:pt x="1023641" y="2065565"/>
                  <a:pt x="1116233" y="2096429"/>
                </a:cubicBezTo>
                <a:cubicBezTo>
                  <a:pt x="1256515" y="2189950"/>
                  <a:pt x="1106023" y="2099440"/>
                  <a:pt x="1261199" y="2163337"/>
                </a:cubicBezTo>
                <a:cubicBezTo>
                  <a:pt x="1299627" y="2179160"/>
                  <a:pt x="1334735" y="2202215"/>
                  <a:pt x="1372711" y="2219093"/>
                </a:cubicBezTo>
                <a:cubicBezTo>
                  <a:pt x="1401733" y="2231991"/>
                  <a:pt x="1432899" y="2239649"/>
                  <a:pt x="1461921" y="2252547"/>
                </a:cubicBezTo>
                <a:cubicBezTo>
                  <a:pt x="1499897" y="2269425"/>
                  <a:pt x="1535301" y="2291779"/>
                  <a:pt x="1573433" y="2308303"/>
                </a:cubicBezTo>
                <a:cubicBezTo>
                  <a:pt x="1646900" y="2340139"/>
                  <a:pt x="1722769" y="2366194"/>
                  <a:pt x="1796458" y="2397512"/>
                </a:cubicBezTo>
                <a:cubicBezTo>
                  <a:pt x="1871485" y="2429398"/>
                  <a:pt x="1945608" y="2463399"/>
                  <a:pt x="2019482" y="2497873"/>
                </a:cubicBezTo>
                <a:cubicBezTo>
                  <a:pt x="2057141" y="2515447"/>
                  <a:pt x="2091769" y="2539900"/>
                  <a:pt x="2130994" y="2553629"/>
                </a:cubicBezTo>
                <a:cubicBezTo>
                  <a:pt x="2166773" y="2566152"/>
                  <a:pt x="2205336" y="2568498"/>
                  <a:pt x="2242507" y="2575932"/>
                </a:cubicBezTo>
                <a:cubicBezTo>
                  <a:pt x="2257375" y="2583366"/>
                  <a:pt x="2271153" y="2593580"/>
                  <a:pt x="2287111" y="2598234"/>
                </a:cubicBezTo>
                <a:cubicBezTo>
                  <a:pt x="2466043" y="2650422"/>
                  <a:pt x="2458146" y="2646562"/>
                  <a:pt x="2588194" y="2665142"/>
                </a:cubicBezTo>
                <a:cubicBezTo>
                  <a:pt x="2840955" y="2657708"/>
                  <a:pt x="3094152" y="2659439"/>
                  <a:pt x="3346477" y="2642839"/>
                </a:cubicBezTo>
                <a:cubicBezTo>
                  <a:pt x="3378167" y="2640754"/>
                  <a:pt x="3405374" y="2618859"/>
                  <a:pt x="3435687" y="2609386"/>
                </a:cubicBezTo>
                <a:cubicBezTo>
                  <a:pt x="3464944" y="2600243"/>
                  <a:pt x="3495160" y="2594517"/>
                  <a:pt x="3524897" y="2587083"/>
                </a:cubicBezTo>
                <a:cubicBezTo>
                  <a:pt x="3674159" y="2501789"/>
                  <a:pt x="3535148" y="2583600"/>
                  <a:pt x="3669863" y="2497873"/>
                </a:cubicBezTo>
                <a:cubicBezTo>
                  <a:pt x="3770568" y="2433789"/>
                  <a:pt x="3729052" y="2475569"/>
                  <a:pt x="3870585" y="2352907"/>
                </a:cubicBezTo>
                <a:cubicBezTo>
                  <a:pt x="3880713" y="2344130"/>
                  <a:pt x="3883410" y="2328931"/>
                  <a:pt x="3892887" y="2319454"/>
                </a:cubicBezTo>
                <a:cubicBezTo>
                  <a:pt x="3920827" y="2291514"/>
                  <a:pt x="3954157" y="2269335"/>
                  <a:pt x="3982097" y="2241395"/>
                </a:cubicBezTo>
                <a:cubicBezTo>
                  <a:pt x="4006329" y="2217163"/>
                  <a:pt x="4025760" y="2188518"/>
                  <a:pt x="4049004" y="2163337"/>
                </a:cubicBezTo>
                <a:cubicBezTo>
                  <a:pt x="4070397" y="2140161"/>
                  <a:pt x="4095938" y="2120840"/>
                  <a:pt x="4115911" y="2096429"/>
                </a:cubicBezTo>
                <a:cubicBezTo>
                  <a:pt x="4133914" y="2074426"/>
                  <a:pt x="4158082" y="2023239"/>
                  <a:pt x="4171668" y="1996068"/>
                </a:cubicBezTo>
                <a:cubicBezTo>
                  <a:pt x="4175385" y="1981200"/>
                  <a:pt x="4177973" y="1966003"/>
                  <a:pt x="4182819" y="1951464"/>
                </a:cubicBezTo>
                <a:cubicBezTo>
                  <a:pt x="4189149" y="1932474"/>
                  <a:pt x="4204533" y="1915716"/>
                  <a:pt x="4205121" y="1895707"/>
                </a:cubicBezTo>
                <a:cubicBezTo>
                  <a:pt x="4208292" y="1787895"/>
                  <a:pt x="4207773" y="1679294"/>
                  <a:pt x="4193970" y="1572322"/>
                </a:cubicBezTo>
                <a:cubicBezTo>
                  <a:pt x="4192255" y="1559030"/>
                  <a:pt x="4171667" y="1557454"/>
                  <a:pt x="4160516" y="1550020"/>
                </a:cubicBezTo>
                <a:cubicBezTo>
                  <a:pt x="4153082" y="1535152"/>
                  <a:pt x="4147991" y="1518859"/>
                  <a:pt x="4138214" y="1505415"/>
                </a:cubicBezTo>
                <a:cubicBezTo>
                  <a:pt x="4100871" y="1454068"/>
                  <a:pt x="4059746" y="1415795"/>
                  <a:pt x="4015550" y="1371600"/>
                </a:cubicBezTo>
                <a:cubicBezTo>
                  <a:pt x="4004399" y="1360449"/>
                  <a:pt x="3994411" y="1347998"/>
                  <a:pt x="3982097" y="1338147"/>
                </a:cubicBezTo>
                <a:cubicBezTo>
                  <a:pt x="3963512" y="1323279"/>
                  <a:pt x="3943952" y="1309552"/>
                  <a:pt x="3926341" y="1293542"/>
                </a:cubicBezTo>
                <a:cubicBezTo>
                  <a:pt x="3903003" y="1272325"/>
                  <a:pt x="3884062" y="1246337"/>
                  <a:pt x="3859433" y="1226634"/>
                </a:cubicBezTo>
                <a:cubicBezTo>
                  <a:pt x="3840848" y="1211766"/>
                  <a:pt x="3822718" y="1196310"/>
                  <a:pt x="3803677" y="1182029"/>
                </a:cubicBezTo>
                <a:cubicBezTo>
                  <a:pt x="3778097" y="1162844"/>
                  <a:pt x="3750436" y="1146436"/>
                  <a:pt x="3725619" y="1126273"/>
                </a:cubicBezTo>
                <a:cubicBezTo>
                  <a:pt x="3690881" y="1098048"/>
                  <a:pt x="3658147" y="1067423"/>
                  <a:pt x="3625258" y="1037064"/>
                </a:cubicBezTo>
                <a:cubicBezTo>
                  <a:pt x="3609807" y="1022802"/>
                  <a:pt x="3598149" y="1004123"/>
                  <a:pt x="3580653" y="992459"/>
                </a:cubicBezTo>
                <a:cubicBezTo>
                  <a:pt x="3552990" y="974017"/>
                  <a:pt x="3519952" y="964959"/>
                  <a:pt x="3491443" y="947854"/>
                </a:cubicBezTo>
                <a:cubicBezTo>
                  <a:pt x="3472858" y="936703"/>
                  <a:pt x="3455811" y="922450"/>
                  <a:pt x="3435687" y="914400"/>
                </a:cubicBezTo>
                <a:cubicBezTo>
                  <a:pt x="3418089" y="907361"/>
                  <a:pt x="3398217" y="908236"/>
                  <a:pt x="3379931" y="903249"/>
                </a:cubicBezTo>
                <a:cubicBezTo>
                  <a:pt x="3357251" y="897064"/>
                  <a:pt x="3335117" y="888981"/>
                  <a:pt x="3313024" y="880947"/>
                </a:cubicBezTo>
                <a:cubicBezTo>
                  <a:pt x="3294212" y="874106"/>
                  <a:pt x="3276580" y="863911"/>
                  <a:pt x="3257268" y="858644"/>
                </a:cubicBezTo>
                <a:cubicBezTo>
                  <a:pt x="3235454" y="852695"/>
                  <a:pt x="3212531" y="851927"/>
                  <a:pt x="3190360" y="847493"/>
                </a:cubicBezTo>
                <a:cubicBezTo>
                  <a:pt x="3101719" y="829765"/>
                  <a:pt x="3193477" y="840474"/>
                  <a:pt x="3078848" y="825190"/>
                </a:cubicBezTo>
                <a:cubicBezTo>
                  <a:pt x="3045484" y="820741"/>
                  <a:pt x="3011979" y="817388"/>
                  <a:pt x="2978487" y="814039"/>
                </a:cubicBezTo>
                <a:cubicBezTo>
                  <a:pt x="2937634" y="809954"/>
                  <a:pt x="2896535" y="808198"/>
                  <a:pt x="2855824" y="802888"/>
                </a:cubicBezTo>
                <a:cubicBezTo>
                  <a:pt x="2810984" y="797039"/>
                  <a:pt x="2766833" y="786563"/>
                  <a:pt x="2722009" y="780586"/>
                </a:cubicBezTo>
                <a:cubicBezTo>
                  <a:pt x="2666253" y="773152"/>
                  <a:pt x="2610302" y="767056"/>
                  <a:pt x="2554741" y="758283"/>
                </a:cubicBezTo>
                <a:cubicBezTo>
                  <a:pt x="2539603" y="755893"/>
                  <a:pt x="2525393" y="748585"/>
                  <a:pt x="2510136" y="747132"/>
                </a:cubicBezTo>
                <a:cubicBezTo>
                  <a:pt x="2447122" y="741131"/>
                  <a:pt x="2383755" y="739698"/>
                  <a:pt x="2320565" y="735981"/>
                </a:cubicBezTo>
                <a:lnTo>
                  <a:pt x="1751853" y="747132"/>
                </a:lnTo>
                <a:cubicBezTo>
                  <a:pt x="1736537" y="747689"/>
                  <a:pt x="1721787" y="753437"/>
                  <a:pt x="1707248" y="758283"/>
                </a:cubicBezTo>
                <a:cubicBezTo>
                  <a:pt x="1643676" y="779473"/>
                  <a:pt x="1582687" y="808937"/>
                  <a:pt x="1517677" y="825190"/>
                </a:cubicBezTo>
                <a:cubicBezTo>
                  <a:pt x="1502809" y="828907"/>
                  <a:pt x="1487159" y="830305"/>
                  <a:pt x="1473072" y="836342"/>
                </a:cubicBezTo>
                <a:cubicBezTo>
                  <a:pt x="1434874" y="852713"/>
                  <a:pt x="1400985" y="878956"/>
                  <a:pt x="1361560" y="892098"/>
                </a:cubicBezTo>
                <a:cubicBezTo>
                  <a:pt x="1312337" y="908506"/>
                  <a:pt x="1338620" y="897992"/>
                  <a:pt x="1283502" y="925551"/>
                </a:cubicBezTo>
                <a:cubicBezTo>
                  <a:pt x="1228530" y="980523"/>
                  <a:pt x="1307052" y="908651"/>
                  <a:pt x="1194292" y="970156"/>
                </a:cubicBezTo>
                <a:cubicBezTo>
                  <a:pt x="1173397" y="981553"/>
                  <a:pt x="1158034" y="1001112"/>
                  <a:pt x="1138536" y="1014761"/>
                </a:cubicBezTo>
                <a:cubicBezTo>
                  <a:pt x="1120780" y="1027190"/>
                  <a:pt x="1100417" y="1035617"/>
                  <a:pt x="1082780" y="1048215"/>
                </a:cubicBezTo>
                <a:cubicBezTo>
                  <a:pt x="1029207" y="1086481"/>
                  <a:pt x="1096118" y="1058637"/>
                  <a:pt x="1027024" y="1081668"/>
                </a:cubicBezTo>
                <a:cubicBezTo>
                  <a:pt x="1019590" y="1089102"/>
                  <a:pt x="1013132" y="1097663"/>
                  <a:pt x="1004721" y="1103971"/>
                </a:cubicBezTo>
                <a:cubicBezTo>
                  <a:pt x="984103" y="1119435"/>
                  <a:pt x="935181" y="1143341"/>
                  <a:pt x="915511" y="1170878"/>
                </a:cubicBezTo>
                <a:cubicBezTo>
                  <a:pt x="884007" y="1214983"/>
                  <a:pt x="869027" y="1253635"/>
                  <a:pt x="848604" y="1304693"/>
                </a:cubicBezTo>
                <a:cubicBezTo>
                  <a:pt x="844239" y="1315607"/>
                  <a:pt x="841580" y="1327141"/>
                  <a:pt x="837453" y="1338147"/>
                </a:cubicBezTo>
                <a:cubicBezTo>
                  <a:pt x="830424" y="1356890"/>
                  <a:pt x="822584" y="1375318"/>
                  <a:pt x="815150" y="1393903"/>
                </a:cubicBezTo>
                <a:cubicBezTo>
                  <a:pt x="787204" y="1533637"/>
                  <a:pt x="781697" y="1533836"/>
                  <a:pt x="781697" y="1706137"/>
                </a:cubicBezTo>
                <a:cubicBezTo>
                  <a:pt x="781697" y="1776781"/>
                  <a:pt x="754988" y="1979995"/>
                  <a:pt x="815150" y="2085278"/>
                </a:cubicBezTo>
                <a:cubicBezTo>
                  <a:pt x="820366" y="2094406"/>
                  <a:pt x="830611" y="2099598"/>
                  <a:pt x="837453" y="2107581"/>
                </a:cubicBezTo>
                <a:cubicBezTo>
                  <a:pt x="852942" y="2125652"/>
                  <a:pt x="864269" y="2147525"/>
                  <a:pt x="882058" y="2163337"/>
                </a:cubicBezTo>
                <a:cubicBezTo>
                  <a:pt x="898257" y="2177736"/>
                  <a:pt x="918868" y="2186264"/>
                  <a:pt x="937814" y="2196790"/>
                </a:cubicBezTo>
                <a:cubicBezTo>
                  <a:pt x="1003817" y="2233458"/>
                  <a:pt x="980242" y="2212946"/>
                  <a:pt x="1071628" y="2252547"/>
                </a:cubicBezTo>
                <a:cubicBezTo>
                  <a:pt x="1154049" y="2288263"/>
                  <a:pt x="1230916" y="2338248"/>
                  <a:pt x="1316955" y="2364059"/>
                </a:cubicBezTo>
                <a:lnTo>
                  <a:pt x="1428468" y="2397512"/>
                </a:lnTo>
                <a:cubicBezTo>
                  <a:pt x="1561857" y="2435623"/>
                  <a:pt x="1446228" y="2373394"/>
                  <a:pt x="1729550" y="2486722"/>
                </a:cubicBezTo>
                <a:cubicBezTo>
                  <a:pt x="1785306" y="2509024"/>
                  <a:pt x="1839300" y="2536373"/>
                  <a:pt x="1896819" y="2553629"/>
                </a:cubicBezTo>
                <a:cubicBezTo>
                  <a:pt x="1951281" y="2569968"/>
                  <a:pt x="2009068" y="2572730"/>
                  <a:pt x="2064087" y="2587083"/>
                </a:cubicBezTo>
                <a:cubicBezTo>
                  <a:pt x="2094817" y="2595100"/>
                  <a:pt x="2123810" y="2608742"/>
                  <a:pt x="2153297" y="2620537"/>
                </a:cubicBezTo>
                <a:cubicBezTo>
                  <a:pt x="2179580" y="2631050"/>
                  <a:pt x="2203799" y="2647506"/>
                  <a:pt x="2231355" y="2653990"/>
                </a:cubicBezTo>
                <a:cubicBezTo>
                  <a:pt x="2267718" y="2662546"/>
                  <a:pt x="2305697" y="2661425"/>
                  <a:pt x="2342868" y="2665142"/>
                </a:cubicBezTo>
                <a:cubicBezTo>
                  <a:pt x="2465320" y="2695755"/>
                  <a:pt x="2270804" y="2649413"/>
                  <a:pt x="2498985" y="2687444"/>
                </a:cubicBezTo>
                <a:cubicBezTo>
                  <a:pt x="2529220" y="2692483"/>
                  <a:pt x="2558138" y="2703736"/>
                  <a:pt x="2588194" y="2709747"/>
                </a:cubicBezTo>
                <a:cubicBezTo>
                  <a:pt x="2613967" y="2714902"/>
                  <a:pt x="2640233" y="2717181"/>
                  <a:pt x="2666253" y="2720898"/>
                </a:cubicBezTo>
                <a:cubicBezTo>
                  <a:pt x="2803785" y="2717181"/>
                  <a:pt x="2941600" y="2719323"/>
                  <a:pt x="3078848" y="2709747"/>
                </a:cubicBezTo>
                <a:cubicBezTo>
                  <a:pt x="3154051" y="2704500"/>
                  <a:pt x="3328058" y="2569406"/>
                  <a:pt x="3335326" y="2564781"/>
                </a:cubicBezTo>
                <a:cubicBezTo>
                  <a:pt x="3353612" y="2553145"/>
                  <a:pt x="3372497" y="2542478"/>
                  <a:pt x="3391082" y="2531327"/>
                </a:cubicBezTo>
                <a:cubicBezTo>
                  <a:pt x="3409667" y="2520176"/>
                  <a:pt x="3431512" y="2513199"/>
                  <a:pt x="3446838" y="2497873"/>
                </a:cubicBezTo>
                <a:lnTo>
                  <a:pt x="3524897" y="2419815"/>
                </a:lnTo>
                <a:cubicBezTo>
                  <a:pt x="3539765" y="2404947"/>
                  <a:pt x="3558684" y="2393241"/>
                  <a:pt x="3569502" y="2375210"/>
                </a:cubicBezTo>
                <a:cubicBezTo>
                  <a:pt x="3613773" y="2301423"/>
                  <a:pt x="3587629" y="2334780"/>
                  <a:pt x="3647560" y="2274849"/>
                </a:cubicBezTo>
                <a:cubicBezTo>
                  <a:pt x="3666145" y="2230244"/>
                  <a:pt x="3683320" y="2185025"/>
                  <a:pt x="3703316" y="2141034"/>
                </a:cubicBezTo>
                <a:cubicBezTo>
                  <a:pt x="3720513" y="2103201"/>
                  <a:pt x="3759072" y="2029522"/>
                  <a:pt x="3759072" y="2029522"/>
                </a:cubicBezTo>
                <a:cubicBezTo>
                  <a:pt x="3762789" y="2007220"/>
                  <a:pt x="3763575" y="1984225"/>
                  <a:pt x="3770224" y="1962615"/>
                </a:cubicBezTo>
                <a:cubicBezTo>
                  <a:pt x="3778549" y="1935558"/>
                  <a:pt x="3803677" y="1912864"/>
                  <a:pt x="3803677" y="1884556"/>
                </a:cubicBezTo>
                <a:cubicBezTo>
                  <a:pt x="3803677" y="1709498"/>
                  <a:pt x="3786073" y="1534788"/>
                  <a:pt x="3770224" y="1360449"/>
                </a:cubicBezTo>
                <a:cubicBezTo>
                  <a:pt x="3767449" y="1329923"/>
                  <a:pt x="3759527" y="1299609"/>
                  <a:pt x="3747921" y="1271239"/>
                </a:cubicBezTo>
                <a:cubicBezTo>
                  <a:pt x="3611532" y="937844"/>
                  <a:pt x="3714193" y="1201607"/>
                  <a:pt x="3647560" y="1081668"/>
                </a:cubicBezTo>
                <a:cubicBezTo>
                  <a:pt x="3635769" y="1060445"/>
                  <a:pt x="3613073" y="1004510"/>
                  <a:pt x="3591804" y="981307"/>
                </a:cubicBezTo>
                <a:cubicBezTo>
                  <a:pt x="3525599" y="909084"/>
                  <a:pt x="3510711" y="893117"/>
                  <a:pt x="3446838" y="847493"/>
                </a:cubicBezTo>
                <a:cubicBezTo>
                  <a:pt x="3435932" y="839703"/>
                  <a:pt x="3424750" y="832293"/>
                  <a:pt x="3413385" y="825190"/>
                </a:cubicBezTo>
                <a:cubicBezTo>
                  <a:pt x="3395005" y="813703"/>
                  <a:pt x="3375157" y="804485"/>
                  <a:pt x="3357628" y="791737"/>
                </a:cubicBezTo>
                <a:cubicBezTo>
                  <a:pt x="3334149" y="774662"/>
                  <a:pt x="3314504" y="752629"/>
                  <a:pt x="3290721" y="735981"/>
                </a:cubicBezTo>
                <a:cubicBezTo>
                  <a:pt x="3277103" y="726448"/>
                  <a:pt x="3259643" y="723340"/>
                  <a:pt x="3246116" y="713678"/>
                </a:cubicBezTo>
                <a:cubicBezTo>
                  <a:pt x="3233284" y="704512"/>
                  <a:pt x="3226094" y="688490"/>
                  <a:pt x="3212663" y="680225"/>
                </a:cubicBezTo>
                <a:cubicBezTo>
                  <a:pt x="3177269" y="658444"/>
                  <a:pt x="3136391" y="646494"/>
                  <a:pt x="3101150" y="624468"/>
                </a:cubicBezTo>
                <a:cubicBezTo>
                  <a:pt x="2885747" y="489840"/>
                  <a:pt x="3116445" y="624324"/>
                  <a:pt x="2945033" y="546410"/>
                </a:cubicBezTo>
                <a:cubicBezTo>
                  <a:pt x="2925302" y="537441"/>
                  <a:pt x="2909008" y="521925"/>
                  <a:pt x="2889277" y="512956"/>
                </a:cubicBezTo>
                <a:cubicBezTo>
                  <a:pt x="2802773" y="473636"/>
                  <a:pt x="2846725" y="504153"/>
                  <a:pt x="2766614" y="479503"/>
                </a:cubicBezTo>
                <a:cubicBezTo>
                  <a:pt x="2735208" y="469840"/>
                  <a:pt x="2673395" y="439674"/>
                  <a:pt x="2632799" y="434898"/>
                </a:cubicBezTo>
                <a:cubicBezTo>
                  <a:pt x="2584666" y="429235"/>
                  <a:pt x="2536155" y="427464"/>
                  <a:pt x="2487833" y="423747"/>
                </a:cubicBezTo>
                <a:cubicBezTo>
                  <a:pt x="2097776" y="358733"/>
                  <a:pt x="2342101" y="395437"/>
                  <a:pt x="1417316" y="423747"/>
                </a:cubicBezTo>
                <a:cubicBezTo>
                  <a:pt x="1349009" y="425838"/>
                  <a:pt x="1311612" y="458982"/>
                  <a:pt x="1250048" y="479503"/>
                </a:cubicBezTo>
                <a:cubicBezTo>
                  <a:pt x="1232067" y="485497"/>
                  <a:pt x="1212877" y="486937"/>
                  <a:pt x="1194292" y="490654"/>
                </a:cubicBezTo>
                <a:cubicBezTo>
                  <a:pt x="1179424" y="498088"/>
                  <a:pt x="1163518" y="503735"/>
                  <a:pt x="1149687" y="512956"/>
                </a:cubicBezTo>
                <a:cubicBezTo>
                  <a:pt x="1140939" y="518788"/>
                  <a:pt x="1136789" y="530557"/>
                  <a:pt x="1127385" y="535259"/>
                </a:cubicBezTo>
                <a:cubicBezTo>
                  <a:pt x="1113677" y="542113"/>
                  <a:pt x="1097648" y="542693"/>
                  <a:pt x="1082780" y="546410"/>
                </a:cubicBezTo>
                <a:cubicBezTo>
                  <a:pt x="1064195" y="557561"/>
                  <a:pt x="1043799" y="566139"/>
                  <a:pt x="1027024" y="579864"/>
                </a:cubicBezTo>
                <a:cubicBezTo>
                  <a:pt x="1002613" y="599837"/>
                  <a:pt x="982419" y="624468"/>
                  <a:pt x="960116" y="646771"/>
                </a:cubicBezTo>
                <a:cubicBezTo>
                  <a:pt x="948965" y="657922"/>
                  <a:pt x="939785" y="671477"/>
                  <a:pt x="926663" y="680225"/>
                </a:cubicBezTo>
                <a:lnTo>
                  <a:pt x="893209" y="702527"/>
                </a:lnTo>
                <a:cubicBezTo>
                  <a:pt x="885775" y="713678"/>
                  <a:pt x="878697" y="725075"/>
                  <a:pt x="870907" y="735981"/>
                </a:cubicBezTo>
                <a:cubicBezTo>
                  <a:pt x="860104" y="751105"/>
                  <a:pt x="847303" y="764826"/>
                  <a:pt x="837453" y="780586"/>
                </a:cubicBezTo>
                <a:cubicBezTo>
                  <a:pt x="792444" y="852598"/>
                  <a:pt x="838291" y="802048"/>
                  <a:pt x="792848" y="847493"/>
                </a:cubicBezTo>
                <a:cubicBezTo>
                  <a:pt x="789131" y="858644"/>
                  <a:pt x="785824" y="869941"/>
                  <a:pt x="781697" y="880947"/>
                </a:cubicBezTo>
                <a:cubicBezTo>
                  <a:pt x="774668" y="899690"/>
                  <a:pt x="764249" y="917284"/>
                  <a:pt x="759394" y="936703"/>
                </a:cubicBezTo>
                <a:cubicBezTo>
                  <a:pt x="753019" y="962202"/>
                  <a:pt x="751960" y="988742"/>
                  <a:pt x="748243" y="1014761"/>
                </a:cubicBezTo>
                <a:cubicBezTo>
                  <a:pt x="755677" y="1196898"/>
                  <a:pt x="757324" y="1379363"/>
                  <a:pt x="770546" y="1561171"/>
                </a:cubicBezTo>
                <a:cubicBezTo>
                  <a:pt x="771862" y="1579262"/>
                  <a:pt x="800891" y="1652721"/>
                  <a:pt x="815150" y="1672683"/>
                </a:cubicBezTo>
                <a:cubicBezTo>
                  <a:pt x="824316" y="1685516"/>
                  <a:pt x="838341" y="1694163"/>
                  <a:pt x="848604" y="1706137"/>
                </a:cubicBezTo>
                <a:cubicBezTo>
                  <a:pt x="882985" y="1746248"/>
                  <a:pt x="905976" y="1798094"/>
                  <a:pt x="948965" y="1828800"/>
                </a:cubicBezTo>
                <a:cubicBezTo>
                  <a:pt x="974985" y="1847385"/>
                  <a:pt x="1002055" y="1864581"/>
                  <a:pt x="1027024" y="1884556"/>
                </a:cubicBezTo>
                <a:cubicBezTo>
                  <a:pt x="1057878" y="1909240"/>
                  <a:pt x="1084080" y="1939648"/>
                  <a:pt x="1116233" y="1962615"/>
                </a:cubicBezTo>
                <a:cubicBezTo>
                  <a:pt x="1162403" y="1995594"/>
                  <a:pt x="1214372" y="2019786"/>
                  <a:pt x="1261199" y="2051825"/>
                </a:cubicBezTo>
                <a:cubicBezTo>
                  <a:pt x="1382718" y="2134969"/>
                  <a:pt x="1267145" y="2092341"/>
                  <a:pt x="1417316" y="2129883"/>
                </a:cubicBezTo>
                <a:cubicBezTo>
                  <a:pt x="1435901" y="2144751"/>
                  <a:pt x="1451102" y="2165334"/>
                  <a:pt x="1473072" y="2174488"/>
                </a:cubicBezTo>
                <a:cubicBezTo>
                  <a:pt x="1594527" y="2225094"/>
                  <a:pt x="1646077" y="2236273"/>
                  <a:pt x="1751853" y="2252547"/>
                </a:cubicBezTo>
                <a:cubicBezTo>
                  <a:pt x="1777831" y="2256544"/>
                  <a:pt x="1804027" y="2259130"/>
                  <a:pt x="1829911" y="2263698"/>
                </a:cubicBezTo>
                <a:cubicBezTo>
                  <a:pt x="2023635" y="2297884"/>
                  <a:pt x="1858787" y="2277736"/>
                  <a:pt x="2052936" y="2297151"/>
                </a:cubicBezTo>
                <a:cubicBezTo>
                  <a:pt x="2145863" y="2319454"/>
                  <a:pt x="2237262" y="2349528"/>
                  <a:pt x="2331716" y="2364059"/>
                </a:cubicBezTo>
                <a:cubicBezTo>
                  <a:pt x="2380038" y="2371493"/>
                  <a:pt x="2428877" y="2376117"/>
                  <a:pt x="2476682" y="2386361"/>
                </a:cubicBezTo>
                <a:cubicBezTo>
                  <a:pt x="2533106" y="2398452"/>
                  <a:pt x="2587366" y="2419649"/>
                  <a:pt x="2643950" y="2430966"/>
                </a:cubicBezTo>
                <a:cubicBezTo>
                  <a:pt x="2680581" y="2438292"/>
                  <a:pt x="2718335" y="2437992"/>
                  <a:pt x="2755463" y="2442117"/>
                </a:cubicBezTo>
                <a:cubicBezTo>
                  <a:pt x="2785247" y="2445426"/>
                  <a:pt x="2814936" y="2449551"/>
                  <a:pt x="2844672" y="2453268"/>
                </a:cubicBezTo>
                <a:lnTo>
                  <a:pt x="2933882" y="2475571"/>
                </a:lnTo>
                <a:cubicBezTo>
                  <a:pt x="2952350" y="2479833"/>
                  <a:pt x="2970688" y="2487086"/>
                  <a:pt x="2989638" y="2486722"/>
                </a:cubicBezTo>
                <a:cubicBezTo>
                  <a:pt x="3164466" y="2483360"/>
                  <a:pt x="3339043" y="2471854"/>
                  <a:pt x="3513746" y="2464420"/>
                </a:cubicBezTo>
                <a:cubicBezTo>
                  <a:pt x="3547200" y="2453269"/>
                  <a:pt x="3585218" y="2451188"/>
                  <a:pt x="3614107" y="2430966"/>
                </a:cubicBezTo>
                <a:cubicBezTo>
                  <a:pt x="3651278" y="2404946"/>
                  <a:pt x="3687452" y="2377443"/>
                  <a:pt x="3725619" y="2352907"/>
                </a:cubicBezTo>
                <a:cubicBezTo>
                  <a:pt x="3739602" y="2343918"/>
                  <a:pt x="3756128" y="2339415"/>
                  <a:pt x="3770224" y="2330605"/>
                </a:cubicBezTo>
                <a:cubicBezTo>
                  <a:pt x="3830417" y="2292984"/>
                  <a:pt x="3799163" y="2305799"/>
                  <a:pt x="3848282" y="2263698"/>
                </a:cubicBezTo>
                <a:cubicBezTo>
                  <a:pt x="3888393" y="2229317"/>
                  <a:pt x="3933590" y="2200694"/>
                  <a:pt x="3970946" y="2163337"/>
                </a:cubicBezTo>
                <a:cubicBezTo>
                  <a:pt x="3982097" y="2152186"/>
                  <a:pt x="3994014" y="2141751"/>
                  <a:pt x="4004399" y="2129883"/>
                </a:cubicBezTo>
                <a:cubicBezTo>
                  <a:pt x="4020072" y="2111971"/>
                  <a:pt x="4032174" y="2090957"/>
                  <a:pt x="4049004" y="2074127"/>
                </a:cubicBezTo>
                <a:cubicBezTo>
                  <a:pt x="4058481" y="2064650"/>
                  <a:pt x="4071307" y="2059259"/>
                  <a:pt x="4082458" y="2051825"/>
                </a:cubicBezTo>
                <a:cubicBezTo>
                  <a:pt x="4207718" y="1884808"/>
                  <a:pt x="4032896" y="2113528"/>
                  <a:pt x="4149365" y="1973766"/>
                </a:cubicBezTo>
                <a:cubicBezTo>
                  <a:pt x="4176497" y="1941208"/>
                  <a:pt x="4227424" y="1873405"/>
                  <a:pt x="4227424" y="1873405"/>
                </a:cubicBezTo>
                <a:cubicBezTo>
                  <a:pt x="4231141" y="1858537"/>
                  <a:pt x="4233194" y="1843150"/>
                  <a:pt x="4238575" y="1828800"/>
                </a:cubicBezTo>
                <a:cubicBezTo>
                  <a:pt x="4244412" y="1813235"/>
                  <a:pt x="4255620" y="1799965"/>
                  <a:pt x="4260877" y="1784195"/>
                </a:cubicBezTo>
                <a:cubicBezTo>
                  <a:pt x="4270570" y="1755116"/>
                  <a:pt x="4275746" y="1724722"/>
                  <a:pt x="4283180" y="1694986"/>
                </a:cubicBezTo>
                <a:lnTo>
                  <a:pt x="4294331" y="1650381"/>
                </a:lnTo>
                <a:cubicBezTo>
                  <a:pt x="4290614" y="1590908"/>
                  <a:pt x="4292474" y="1530821"/>
                  <a:pt x="4283180" y="1471961"/>
                </a:cubicBezTo>
                <a:cubicBezTo>
                  <a:pt x="4281090" y="1458723"/>
                  <a:pt x="4266871" y="1450494"/>
                  <a:pt x="4260877" y="1438507"/>
                </a:cubicBezTo>
                <a:cubicBezTo>
                  <a:pt x="4208973" y="1334699"/>
                  <a:pt x="4275767" y="1429241"/>
                  <a:pt x="4193970" y="1326995"/>
                </a:cubicBezTo>
                <a:cubicBezTo>
                  <a:pt x="4186536" y="1308410"/>
                  <a:pt x="4180620" y="1289143"/>
                  <a:pt x="4171668" y="1271239"/>
                </a:cubicBezTo>
                <a:cubicBezTo>
                  <a:pt x="4165674" y="1259252"/>
                  <a:pt x="4155783" y="1249552"/>
                  <a:pt x="4149365" y="1237786"/>
                </a:cubicBezTo>
                <a:cubicBezTo>
                  <a:pt x="4133445" y="1208599"/>
                  <a:pt x="4118819" y="1178704"/>
                  <a:pt x="4104760" y="1148576"/>
                </a:cubicBezTo>
                <a:cubicBezTo>
                  <a:pt x="4092789" y="1122923"/>
                  <a:pt x="4083967" y="1095837"/>
                  <a:pt x="4071307" y="1070517"/>
                </a:cubicBezTo>
                <a:cubicBezTo>
                  <a:pt x="4059475" y="1046854"/>
                  <a:pt x="4015332" y="994973"/>
                  <a:pt x="4004399" y="981307"/>
                </a:cubicBezTo>
                <a:cubicBezTo>
                  <a:pt x="4000682" y="970156"/>
                  <a:pt x="4000591" y="957032"/>
                  <a:pt x="3993248" y="947854"/>
                </a:cubicBezTo>
                <a:cubicBezTo>
                  <a:pt x="3984876" y="937389"/>
                  <a:pt x="3970090" y="934131"/>
                  <a:pt x="3959794" y="925551"/>
                </a:cubicBezTo>
                <a:cubicBezTo>
                  <a:pt x="3947679" y="915455"/>
                  <a:pt x="3938456" y="902194"/>
                  <a:pt x="3926341" y="892098"/>
                </a:cubicBezTo>
                <a:cubicBezTo>
                  <a:pt x="3916045" y="883518"/>
                  <a:pt x="3902973" y="878620"/>
                  <a:pt x="3892887" y="869795"/>
                </a:cubicBezTo>
                <a:cubicBezTo>
                  <a:pt x="3873107" y="852487"/>
                  <a:pt x="3860640" y="825793"/>
                  <a:pt x="3837131" y="814039"/>
                </a:cubicBezTo>
                <a:cubicBezTo>
                  <a:pt x="3792526" y="791737"/>
                  <a:pt x="3746079" y="772790"/>
                  <a:pt x="3703316" y="747132"/>
                </a:cubicBezTo>
                <a:cubicBezTo>
                  <a:pt x="3684731" y="735981"/>
                  <a:pt x="3666588" y="724057"/>
                  <a:pt x="3647560" y="713678"/>
                </a:cubicBezTo>
                <a:cubicBezTo>
                  <a:pt x="3625670" y="701738"/>
                  <a:pt x="3602034" y="693054"/>
                  <a:pt x="3580653" y="680225"/>
                </a:cubicBezTo>
                <a:cubicBezTo>
                  <a:pt x="3564716" y="670663"/>
                  <a:pt x="3552671" y="655083"/>
                  <a:pt x="3536048" y="646771"/>
                </a:cubicBezTo>
                <a:cubicBezTo>
                  <a:pt x="3515021" y="636257"/>
                  <a:pt x="3491083" y="632907"/>
                  <a:pt x="3469141" y="624468"/>
                </a:cubicBezTo>
                <a:cubicBezTo>
                  <a:pt x="3442719" y="614306"/>
                  <a:pt x="3416785" y="602878"/>
                  <a:pt x="3391082" y="591015"/>
                </a:cubicBezTo>
                <a:cubicBezTo>
                  <a:pt x="3368442" y="580566"/>
                  <a:pt x="3347326" y="566822"/>
                  <a:pt x="3324175" y="557561"/>
                </a:cubicBezTo>
                <a:cubicBezTo>
                  <a:pt x="3290686" y="544165"/>
                  <a:pt x="3216192" y="538488"/>
                  <a:pt x="3190360" y="535259"/>
                </a:cubicBezTo>
                <a:cubicBezTo>
                  <a:pt x="3164341" y="527825"/>
                  <a:pt x="3138837" y="518263"/>
                  <a:pt x="3112302" y="512956"/>
                </a:cubicBezTo>
                <a:cubicBezTo>
                  <a:pt x="3082916" y="507079"/>
                  <a:pt x="3052712" y="506362"/>
                  <a:pt x="3023092" y="501805"/>
                </a:cubicBezTo>
                <a:cubicBezTo>
                  <a:pt x="3004359" y="498923"/>
                  <a:pt x="2985984" y="494044"/>
                  <a:pt x="2967336" y="490654"/>
                </a:cubicBezTo>
                <a:cubicBezTo>
                  <a:pt x="2945090" y="486609"/>
                  <a:pt x="2922639" y="483734"/>
                  <a:pt x="2900428" y="479503"/>
                </a:cubicBezTo>
                <a:lnTo>
                  <a:pt x="2733160" y="446049"/>
                </a:lnTo>
                <a:cubicBezTo>
                  <a:pt x="2620069" y="425106"/>
                  <a:pt x="2610893" y="425190"/>
                  <a:pt x="2510136" y="412595"/>
                </a:cubicBezTo>
                <a:cubicBezTo>
                  <a:pt x="2484116" y="401444"/>
                  <a:pt x="2459633" y="385626"/>
                  <a:pt x="2432077" y="379142"/>
                </a:cubicBezTo>
                <a:cubicBezTo>
                  <a:pt x="2395714" y="370586"/>
                  <a:pt x="2357693" y="372115"/>
                  <a:pt x="2320565" y="367990"/>
                </a:cubicBezTo>
                <a:cubicBezTo>
                  <a:pt x="2290780" y="364680"/>
                  <a:pt x="2261092" y="360556"/>
                  <a:pt x="2231355" y="356839"/>
                </a:cubicBezTo>
                <a:lnTo>
                  <a:pt x="1662643" y="367990"/>
                </a:lnTo>
                <a:cubicBezTo>
                  <a:pt x="1597346" y="370281"/>
                  <a:pt x="1560426" y="394854"/>
                  <a:pt x="1495375" y="412595"/>
                </a:cubicBezTo>
                <a:cubicBezTo>
                  <a:pt x="1447530" y="425643"/>
                  <a:pt x="1398731" y="434898"/>
                  <a:pt x="1350409" y="446049"/>
                </a:cubicBezTo>
                <a:cubicBezTo>
                  <a:pt x="1291158" y="485548"/>
                  <a:pt x="1341957" y="458293"/>
                  <a:pt x="1250048" y="479503"/>
                </a:cubicBezTo>
                <a:cubicBezTo>
                  <a:pt x="1223680" y="485588"/>
                  <a:pt x="1198009" y="494371"/>
                  <a:pt x="1171989" y="501805"/>
                </a:cubicBezTo>
                <a:cubicBezTo>
                  <a:pt x="1091251" y="555631"/>
                  <a:pt x="1129056" y="534423"/>
                  <a:pt x="1060477" y="568712"/>
                </a:cubicBezTo>
                <a:cubicBezTo>
                  <a:pt x="1008286" y="620906"/>
                  <a:pt x="1072274" y="563564"/>
                  <a:pt x="1004721" y="602166"/>
                </a:cubicBezTo>
                <a:cubicBezTo>
                  <a:pt x="980043" y="616268"/>
                  <a:pt x="945645" y="646927"/>
                  <a:pt x="926663" y="669073"/>
                </a:cubicBezTo>
                <a:cubicBezTo>
                  <a:pt x="914568" y="683184"/>
                  <a:pt x="904360" y="698810"/>
                  <a:pt x="893209" y="713678"/>
                </a:cubicBezTo>
                <a:cubicBezTo>
                  <a:pt x="889492" y="724829"/>
                  <a:pt x="885287" y="735830"/>
                  <a:pt x="882058" y="747132"/>
                </a:cubicBezTo>
                <a:cubicBezTo>
                  <a:pt x="874041" y="775193"/>
                  <a:pt x="864353" y="819908"/>
                  <a:pt x="859755" y="847493"/>
                </a:cubicBezTo>
                <a:cubicBezTo>
                  <a:pt x="855434" y="873419"/>
                  <a:pt x="852321" y="899532"/>
                  <a:pt x="848604" y="925551"/>
                </a:cubicBezTo>
                <a:cubicBezTo>
                  <a:pt x="844887" y="985024"/>
                  <a:pt x="842615" y="1044606"/>
                  <a:pt x="837453" y="1103971"/>
                </a:cubicBezTo>
                <a:cubicBezTo>
                  <a:pt x="835176" y="1130156"/>
                  <a:pt x="824921" y="1155782"/>
                  <a:pt x="826302" y="1182029"/>
                </a:cubicBezTo>
                <a:cubicBezTo>
                  <a:pt x="832386" y="1297637"/>
                  <a:pt x="837982" y="1414015"/>
                  <a:pt x="859755" y="1527717"/>
                </a:cubicBezTo>
                <a:cubicBezTo>
                  <a:pt x="946417" y="1980284"/>
                  <a:pt x="890645" y="1464274"/>
                  <a:pt x="1015872" y="1839951"/>
                </a:cubicBezTo>
                <a:cubicBezTo>
                  <a:pt x="1046834" y="1932837"/>
                  <a:pt x="1032292" y="1913953"/>
                  <a:pt x="1116233" y="2007220"/>
                </a:cubicBezTo>
                <a:cubicBezTo>
                  <a:pt x="1158390" y="2054061"/>
                  <a:pt x="1233809" y="2131897"/>
                  <a:pt x="1294653" y="2174488"/>
                </a:cubicBezTo>
                <a:cubicBezTo>
                  <a:pt x="1312409" y="2186917"/>
                  <a:pt x="1330678" y="2198973"/>
                  <a:pt x="1350409" y="2207942"/>
                </a:cubicBezTo>
                <a:cubicBezTo>
                  <a:pt x="1371811" y="2217670"/>
                  <a:pt x="1395014" y="2222810"/>
                  <a:pt x="1417316" y="2230244"/>
                </a:cubicBezTo>
                <a:lnTo>
                  <a:pt x="1573433" y="2330605"/>
                </a:lnTo>
                <a:cubicBezTo>
                  <a:pt x="1591758" y="2342179"/>
                  <a:pt x="1608627" y="2357205"/>
                  <a:pt x="1629189" y="2364059"/>
                </a:cubicBezTo>
                <a:cubicBezTo>
                  <a:pt x="1651492" y="2371493"/>
                  <a:pt x="1674204" y="2377794"/>
                  <a:pt x="1696097" y="2386361"/>
                </a:cubicBezTo>
                <a:cubicBezTo>
                  <a:pt x="1759736" y="2411263"/>
                  <a:pt x="1820352" y="2444323"/>
                  <a:pt x="1885668" y="2464420"/>
                </a:cubicBezTo>
                <a:lnTo>
                  <a:pt x="2030633" y="2509025"/>
                </a:lnTo>
                <a:cubicBezTo>
                  <a:pt x="2056553" y="2516801"/>
                  <a:pt x="2082157" y="2526020"/>
                  <a:pt x="2108692" y="2531327"/>
                </a:cubicBezTo>
                <a:cubicBezTo>
                  <a:pt x="2145863" y="2538761"/>
                  <a:pt x="2182717" y="2548006"/>
                  <a:pt x="2220204" y="2553629"/>
                </a:cubicBezTo>
                <a:cubicBezTo>
                  <a:pt x="2257147" y="2559170"/>
                  <a:pt x="2294545" y="2561064"/>
                  <a:pt x="2331716" y="2564781"/>
                </a:cubicBezTo>
                <a:cubicBezTo>
                  <a:pt x="2391189" y="2579649"/>
                  <a:pt x="2450231" y="2596363"/>
                  <a:pt x="2510136" y="2609386"/>
                </a:cubicBezTo>
                <a:cubicBezTo>
                  <a:pt x="2535820" y="2614969"/>
                  <a:pt x="2562421" y="2615382"/>
                  <a:pt x="2588194" y="2620537"/>
                </a:cubicBezTo>
                <a:cubicBezTo>
                  <a:pt x="2618251" y="2626548"/>
                  <a:pt x="2647347" y="2636828"/>
                  <a:pt x="2677404" y="2642839"/>
                </a:cubicBezTo>
                <a:cubicBezTo>
                  <a:pt x="2703177" y="2647994"/>
                  <a:pt x="2729603" y="2649288"/>
                  <a:pt x="2755463" y="2653990"/>
                </a:cubicBezTo>
                <a:cubicBezTo>
                  <a:pt x="2770542" y="2656732"/>
                  <a:pt x="2785040" y="2662136"/>
                  <a:pt x="2800068" y="2665142"/>
                </a:cubicBezTo>
                <a:cubicBezTo>
                  <a:pt x="2822239" y="2669576"/>
                  <a:pt x="2844673" y="2672576"/>
                  <a:pt x="2866975" y="2676293"/>
                </a:cubicBezTo>
                <a:cubicBezTo>
                  <a:pt x="2926448" y="2672576"/>
                  <a:pt x="2987083" y="2677418"/>
                  <a:pt x="3045394" y="2665142"/>
                </a:cubicBezTo>
                <a:cubicBezTo>
                  <a:pt x="3060826" y="2661893"/>
                  <a:pt x="3066348" y="2641303"/>
                  <a:pt x="3078848" y="2631688"/>
                </a:cubicBezTo>
                <a:cubicBezTo>
                  <a:pt x="3114811" y="2604024"/>
                  <a:pt x="3154457" y="2581372"/>
                  <a:pt x="3190360" y="2553629"/>
                </a:cubicBezTo>
                <a:cubicBezTo>
                  <a:pt x="3236304" y="2518127"/>
                  <a:pt x="3283119" y="2483173"/>
                  <a:pt x="3324175" y="2442117"/>
                </a:cubicBezTo>
                <a:cubicBezTo>
                  <a:pt x="3407912" y="2358380"/>
                  <a:pt x="3366453" y="2394913"/>
                  <a:pt x="3446838" y="2330605"/>
                </a:cubicBezTo>
                <a:cubicBezTo>
                  <a:pt x="3457989" y="2312020"/>
                  <a:pt x="3467287" y="2292188"/>
                  <a:pt x="3480292" y="2274849"/>
                </a:cubicBezTo>
                <a:cubicBezTo>
                  <a:pt x="3489754" y="2262233"/>
                  <a:pt x="3505279" y="2254700"/>
                  <a:pt x="3513746" y="2241395"/>
                </a:cubicBezTo>
                <a:cubicBezTo>
                  <a:pt x="3531595" y="2213346"/>
                  <a:pt x="3539908" y="2179848"/>
                  <a:pt x="3558350" y="2152186"/>
                </a:cubicBezTo>
                <a:cubicBezTo>
                  <a:pt x="3593267" y="2099811"/>
                  <a:pt x="3589116" y="2109034"/>
                  <a:pt x="3625258" y="2029522"/>
                </a:cubicBezTo>
                <a:cubicBezTo>
                  <a:pt x="3630122" y="2018821"/>
                  <a:pt x="3633031" y="2007327"/>
                  <a:pt x="3636409" y="1996068"/>
                </a:cubicBezTo>
                <a:cubicBezTo>
                  <a:pt x="3644185" y="1970149"/>
                  <a:pt x="3648997" y="1943267"/>
                  <a:pt x="3658711" y="1918010"/>
                </a:cubicBezTo>
                <a:cubicBezTo>
                  <a:pt x="3667662" y="1894737"/>
                  <a:pt x="3682904" y="1874254"/>
                  <a:pt x="3692165" y="1851103"/>
                </a:cubicBezTo>
                <a:cubicBezTo>
                  <a:pt x="3705262" y="1818362"/>
                  <a:pt x="3714468" y="1784196"/>
                  <a:pt x="3725619" y="1750742"/>
                </a:cubicBezTo>
                <a:lnTo>
                  <a:pt x="3747921" y="1683834"/>
                </a:lnTo>
                <a:cubicBezTo>
                  <a:pt x="3751638" y="1654098"/>
                  <a:pt x="3753549" y="1624079"/>
                  <a:pt x="3759072" y="1594625"/>
                </a:cubicBezTo>
                <a:cubicBezTo>
                  <a:pt x="3780755" y="1478982"/>
                  <a:pt x="3773013" y="1540257"/>
                  <a:pt x="3792526" y="1471961"/>
                </a:cubicBezTo>
                <a:cubicBezTo>
                  <a:pt x="3796736" y="1457225"/>
                  <a:pt x="3799960" y="1442224"/>
                  <a:pt x="3803677" y="1427356"/>
                </a:cubicBezTo>
                <a:cubicBezTo>
                  <a:pt x="3799960" y="1386468"/>
                  <a:pt x="3809200" y="1342211"/>
                  <a:pt x="3792526" y="1304693"/>
                </a:cubicBezTo>
                <a:cubicBezTo>
                  <a:pt x="3777581" y="1271067"/>
                  <a:pt x="3734880" y="1257251"/>
                  <a:pt x="3714468" y="1226634"/>
                </a:cubicBezTo>
                <a:cubicBezTo>
                  <a:pt x="3655791" y="1138623"/>
                  <a:pt x="3739625" y="1261030"/>
                  <a:pt x="3602955" y="1092820"/>
                </a:cubicBezTo>
                <a:cubicBezTo>
                  <a:pt x="3528992" y="1001788"/>
                  <a:pt x="3481648" y="881622"/>
                  <a:pt x="3368780" y="825190"/>
                </a:cubicBezTo>
                <a:cubicBezTo>
                  <a:pt x="3201996" y="741801"/>
                  <a:pt x="3407079" y="850724"/>
                  <a:pt x="3234965" y="735981"/>
                </a:cubicBezTo>
                <a:cubicBezTo>
                  <a:pt x="3194098" y="708736"/>
                  <a:pt x="3155933" y="699616"/>
                  <a:pt x="3112302" y="680225"/>
                </a:cubicBezTo>
                <a:cubicBezTo>
                  <a:pt x="3097111" y="673474"/>
                  <a:pt x="3083824" y="661954"/>
                  <a:pt x="3067697" y="657922"/>
                </a:cubicBezTo>
                <a:cubicBezTo>
                  <a:pt x="3038624" y="650654"/>
                  <a:pt x="3008224" y="650488"/>
                  <a:pt x="2978487" y="646771"/>
                </a:cubicBezTo>
                <a:cubicBezTo>
                  <a:pt x="2959902" y="639337"/>
                  <a:pt x="2942072" y="629626"/>
                  <a:pt x="2922731" y="624468"/>
                </a:cubicBezTo>
                <a:cubicBezTo>
                  <a:pt x="2859648" y="607646"/>
                  <a:pt x="2787314" y="597889"/>
                  <a:pt x="2722009" y="591015"/>
                </a:cubicBezTo>
                <a:cubicBezTo>
                  <a:pt x="2681178" y="586717"/>
                  <a:pt x="2640069" y="585085"/>
                  <a:pt x="2599346" y="579864"/>
                </a:cubicBezTo>
                <a:cubicBezTo>
                  <a:pt x="2068667" y="511828"/>
                  <a:pt x="2456201" y="552169"/>
                  <a:pt x="2175599" y="524107"/>
                </a:cubicBezTo>
                <a:cubicBezTo>
                  <a:pt x="1969573" y="472601"/>
                  <a:pt x="2087705" y="492950"/>
                  <a:pt x="1818760" y="479503"/>
                </a:cubicBezTo>
                <a:cubicBezTo>
                  <a:pt x="1584584" y="490654"/>
                  <a:pt x="1350004" y="495246"/>
                  <a:pt x="1116233" y="512956"/>
                </a:cubicBezTo>
                <a:cubicBezTo>
                  <a:pt x="1102869" y="513968"/>
                  <a:pt x="1095329" y="530553"/>
                  <a:pt x="1082780" y="535259"/>
                </a:cubicBezTo>
                <a:cubicBezTo>
                  <a:pt x="1065033" y="541914"/>
                  <a:pt x="1045139" y="540836"/>
                  <a:pt x="1027024" y="546410"/>
                </a:cubicBezTo>
                <a:cubicBezTo>
                  <a:pt x="996670" y="555750"/>
                  <a:pt x="967551" y="568713"/>
                  <a:pt x="937814" y="579864"/>
                </a:cubicBezTo>
                <a:cubicBezTo>
                  <a:pt x="864967" y="652708"/>
                  <a:pt x="1010306" y="510718"/>
                  <a:pt x="826302" y="657922"/>
                </a:cubicBezTo>
                <a:cubicBezTo>
                  <a:pt x="807717" y="672790"/>
                  <a:pt x="789587" y="688247"/>
                  <a:pt x="770546" y="702527"/>
                </a:cubicBezTo>
                <a:cubicBezTo>
                  <a:pt x="759824" y="710568"/>
                  <a:pt x="747388" y="716249"/>
                  <a:pt x="737092" y="724829"/>
                </a:cubicBezTo>
                <a:cubicBezTo>
                  <a:pt x="702932" y="753295"/>
                  <a:pt x="689156" y="778895"/>
                  <a:pt x="659033" y="814039"/>
                </a:cubicBezTo>
                <a:cubicBezTo>
                  <a:pt x="652191" y="822021"/>
                  <a:pt x="643186" y="828043"/>
                  <a:pt x="636731" y="836342"/>
                </a:cubicBezTo>
                <a:cubicBezTo>
                  <a:pt x="617100" y="861582"/>
                  <a:pt x="600398" y="889000"/>
                  <a:pt x="580975" y="914400"/>
                </a:cubicBezTo>
                <a:cubicBezTo>
                  <a:pt x="552059" y="952213"/>
                  <a:pt x="519433" y="987177"/>
                  <a:pt x="491765" y="1025912"/>
                </a:cubicBezTo>
                <a:cubicBezTo>
                  <a:pt x="482103" y="1039439"/>
                  <a:pt x="477710" y="1056084"/>
                  <a:pt x="469463" y="1070517"/>
                </a:cubicBezTo>
                <a:cubicBezTo>
                  <a:pt x="462814" y="1082153"/>
                  <a:pt x="454594" y="1092820"/>
                  <a:pt x="447160" y="1103971"/>
                </a:cubicBezTo>
                <a:cubicBezTo>
                  <a:pt x="443443" y="1118839"/>
                  <a:pt x="440413" y="1133896"/>
                  <a:pt x="436009" y="1148576"/>
                </a:cubicBezTo>
                <a:cubicBezTo>
                  <a:pt x="429254" y="1171093"/>
                  <a:pt x="413707" y="1191974"/>
                  <a:pt x="413707" y="1215483"/>
                </a:cubicBezTo>
                <a:cubicBezTo>
                  <a:pt x="413707" y="1379203"/>
                  <a:pt x="422689" y="1542960"/>
                  <a:pt x="436009" y="1706137"/>
                </a:cubicBezTo>
                <a:cubicBezTo>
                  <a:pt x="437638" y="1726088"/>
                  <a:pt x="452424" y="1742761"/>
                  <a:pt x="458311" y="1761893"/>
                </a:cubicBezTo>
                <a:cubicBezTo>
                  <a:pt x="483559" y="1843950"/>
                  <a:pt x="474780" y="1861737"/>
                  <a:pt x="514068" y="1940312"/>
                </a:cubicBezTo>
                <a:cubicBezTo>
                  <a:pt x="518770" y="1949716"/>
                  <a:pt x="528936" y="1955181"/>
                  <a:pt x="536370" y="1962615"/>
                </a:cubicBezTo>
                <a:cubicBezTo>
                  <a:pt x="543804" y="1984917"/>
                  <a:pt x="546577" y="2009363"/>
                  <a:pt x="558672" y="2029522"/>
                </a:cubicBezTo>
                <a:cubicBezTo>
                  <a:pt x="580477" y="2065864"/>
                  <a:pt x="610547" y="2096558"/>
                  <a:pt x="636731" y="2129883"/>
                </a:cubicBezTo>
                <a:cubicBezTo>
                  <a:pt x="651436" y="2148598"/>
                  <a:pt x="661533" y="2172436"/>
                  <a:pt x="681336" y="2185639"/>
                </a:cubicBezTo>
                <a:cubicBezTo>
                  <a:pt x="705109" y="2201488"/>
                  <a:pt x="748116" y="2230928"/>
                  <a:pt x="770546" y="2241395"/>
                </a:cubicBezTo>
                <a:cubicBezTo>
                  <a:pt x="806824" y="2258325"/>
                  <a:pt x="844492" y="2272160"/>
                  <a:pt x="882058" y="2286000"/>
                </a:cubicBezTo>
                <a:cubicBezTo>
                  <a:pt x="915147" y="2298191"/>
                  <a:pt x="947371" y="2315560"/>
                  <a:pt x="982419" y="2319454"/>
                </a:cubicBezTo>
                <a:lnTo>
                  <a:pt x="1082780" y="2330605"/>
                </a:lnTo>
                <a:cubicBezTo>
                  <a:pt x="1260690" y="2397323"/>
                  <a:pt x="1077357" y="2334022"/>
                  <a:pt x="1339258" y="2397512"/>
                </a:cubicBezTo>
                <a:cubicBezTo>
                  <a:pt x="1406744" y="2413872"/>
                  <a:pt x="1471688" y="2440688"/>
                  <a:pt x="1539980" y="2453268"/>
                </a:cubicBezTo>
                <a:cubicBezTo>
                  <a:pt x="1613456" y="2466803"/>
                  <a:pt x="1689743" y="2460919"/>
                  <a:pt x="1763004" y="2475571"/>
                </a:cubicBezTo>
                <a:cubicBezTo>
                  <a:pt x="1916512" y="2506272"/>
                  <a:pt x="1676687" y="2459718"/>
                  <a:pt x="1997180" y="2509025"/>
                </a:cubicBezTo>
                <a:cubicBezTo>
                  <a:pt x="2034646" y="2514789"/>
                  <a:pt x="2071521" y="2523893"/>
                  <a:pt x="2108692" y="2531327"/>
                </a:cubicBezTo>
                <a:cubicBezTo>
                  <a:pt x="2320565" y="2523893"/>
                  <a:pt x="2532684" y="2521659"/>
                  <a:pt x="2744311" y="2509025"/>
                </a:cubicBezTo>
                <a:cubicBezTo>
                  <a:pt x="2869139" y="2501573"/>
                  <a:pt x="2851997" y="2478458"/>
                  <a:pt x="2967336" y="2430966"/>
                </a:cubicBezTo>
                <a:cubicBezTo>
                  <a:pt x="2992358" y="2420663"/>
                  <a:pt x="3019963" y="2417912"/>
                  <a:pt x="3045394" y="2408664"/>
                </a:cubicBezTo>
                <a:cubicBezTo>
                  <a:pt x="3061017" y="2402983"/>
                  <a:pt x="3074654" y="2392755"/>
                  <a:pt x="3089999" y="2386361"/>
                </a:cubicBezTo>
                <a:cubicBezTo>
                  <a:pt x="3119315" y="2374146"/>
                  <a:pt x="3150018" y="2365417"/>
                  <a:pt x="3179209" y="2352907"/>
                </a:cubicBezTo>
                <a:cubicBezTo>
                  <a:pt x="3202128" y="2343085"/>
                  <a:pt x="3223416" y="2329772"/>
                  <a:pt x="3246116" y="2319454"/>
                </a:cubicBezTo>
                <a:cubicBezTo>
                  <a:pt x="3264339" y="2311171"/>
                  <a:pt x="3284707" y="2307450"/>
                  <a:pt x="3301872" y="2297151"/>
                </a:cubicBezTo>
                <a:cubicBezTo>
                  <a:pt x="3322281" y="2284906"/>
                  <a:pt x="3337219" y="2264792"/>
                  <a:pt x="3357628" y="2252547"/>
                </a:cubicBezTo>
                <a:cubicBezTo>
                  <a:pt x="3423071" y="2213282"/>
                  <a:pt x="3407522" y="2250193"/>
                  <a:pt x="3469141" y="2196790"/>
                </a:cubicBezTo>
                <a:cubicBezTo>
                  <a:pt x="3508865" y="2162362"/>
                  <a:pt x="3542132" y="2121047"/>
                  <a:pt x="3580653" y="2085278"/>
                </a:cubicBezTo>
                <a:cubicBezTo>
                  <a:pt x="3594272" y="2072632"/>
                  <a:pt x="3612612" y="2065444"/>
                  <a:pt x="3625258" y="2051825"/>
                </a:cubicBezTo>
                <a:cubicBezTo>
                  <a:pt x="3661206" y="2013112"/>
                  <a:pt x="3692305" y="1970163"/>
                  <a:pt x="3725619" y="1929161"/>
                </a:cubicBezTo>
                <a:cubicBezTo>
                  <a:pt x="3740628" y="1910689"/>
                  <a:pt x="3757979" y="1893814"/>
                  <a:pt x="3770224" y="1873405"/>
                </a:cubicBezTo>
                <a:cubicBezTo>
                  <a:pt x="3781375" y="1854820"/>
                  <a:pt x="3790673" y="1834988"/>
                  <a:pt x="3803677" y="1817649"/>
                </a:cubicBezTo>
                <a:cubicBezTo>
                  <a:pt x="3813139" y="1805033"/>
                  <a:pt x="3828564" y="1797435"/>
                  <a:pt x="3837131" y="1784195"/>
                </a:cubicBezTo>
                <a:cubicBezTo>
                  <a:pt x="3869691" y="1733875"/>
                  <a:pt x="3894336" y="1678753"/>
                  <a:pt x="3926341" y="1628078"/>
                </a:cubicBezTo>
                <a:cubicBezTo>
                  <a:pt x="3939051" y="1607955"/>
                  <a:pt x="3958168" y="1592402"/>
                  <a:pt x="3970946" y="1572322"/>
                </a:cubicBezTo>
                <a:cubicBezTo>
                  <a:pt x="3984333" y="1551286"/>
                  <a:pt x="3992174" y="1527147"/>
                  <a:pt x="4004399" y="1505415"/>
                </a:cubicBezTo>
                <a:cubicBezTo>
                  <a:pt x="4025651" y="1467634"/>
                  <a:pt x="4049004" y="1431074"/>
                  <a:pt x="4071307" y="1393903"/>
                </a:cubicBezTo>
                <a:lnTo>
                  <a:pt x="4093609" y="1304693"/>
                </a:lnTo>
                <a:lnTo>
                  <a:pt x="4104760" y="1260088"/>
                </a:lnTo>
                <a:cubicBezTo>
                  <a:pt x="4089892" y="1156010"/>
                  <a:pt x="4082962" y="1050485"/>
                  <a:pt x="4060155" y="947854"/>
                </a:cubicBezTo>
                <a:cubicBezTo>
                  <a:pt x="4047448" y="890673"/>
                  <a:pt x="3931623" y="736432"/>
                  <a:pt x="3915189" y="713678"/>
                </a:cubicBezTo>
                <a:cubicBezTo>
                  <a:pt x="3854153" y="629166"/>
                  <a:pt x="3887429" y="683842"/>
                  <a:pt x="3814828" y="602166"/>
                </a:cubicBezTo>
                <a:cubicBezTo>
                  <a:pt x="3802481" y="588275"/>
                  <a:pt x="3796045" y="568971"/>
                  <a:pt x="3781375" y="557561"/>
                </a:cubicBezTo>
                <a:cubicBezTo>
                  <a:pt x="3761693" y="542252"/>
                  <a:pt x="3735443" y="537591"/>
                  <a:pt x="3714468" y="524107"/>
                </a:cubicBezTo>
                <a:cubicBezTo>
                  <a:pt x="3683201" y="504007"/>
                  <a:pt x="3656186" y="477818"/>
                  <a:pt x="3625258" y="457200"/>
                </a:cubicBezTo>
                <a:cubicBezTo>
                  <a:pt x="3586034" y="431051"/>
                  <a:pt x="3559077" y="430728"/>
                  <a:pt x="3513746" y="412595"/>
                </a:cubicBezTo>
                <a:cubicBezTo>
                  <a:pt x="3479756" y="398999"/>
                  <a:pt x="3447376" y="381586"/>
                  <a:pt x="3413385" y="367990"/>
                </a:cubicBezTo>
                <a:cubicBezTo>
                  <a:pt x="3391557" y="359259"/>
                  <a:pt x="3368178" y="354730"/>
                  <a:pt x="3346477" y="345688"/>
                </a:cubicBezTo>
                <a:cubicBezTo>
                  <a:pt x="3323460" y="336098"/>
                  <a:pt x="3303004" y="320755"/>
                  <a:pt x="3279570" y="312234"/>
                </a:cubicBezTo>
                <a:cubicBezTo>
                  <a:pt x="3261758" y="305757"/>
                  <a:pt x="3242316" y="305194"/>
                  <a:pt x="3223814" y="301083"/>
                </a:cubicBezTo>
                <a:cubicBezTo>
                  <a:pt x="3208853" y="297758"/>
                  <a:pt x="3193945" y="294142"/>
                  <a:pt x="3179209" y="289932"/>
                </a:cubicBezTo>
                <a:cubicBezTo>
                  <a:pt x="3141895" y="279271"/>
                  <a:pt x="3105011" y="267139"/>
                  <a:pt x="3067697" y="256478"/>
                </a:cubicBezTo>
                <a:cubicBezTo>
                  <a:pt x="3052961" y="252268"/>
                  <a:pt x="3038264" y="247494"/>
                  <a:pt x="3023092" y="245327"/>
                </a:cubicBezTo>
                <a:cubicBezTo>
                  <a:pt x="2986111" y="240044"/>
                  <a:pt x="2948708" y="238301"/>
                  <a:pt x="2911580" y="234176"/>
                </a:cubicBezTo>
                <a:lnTo>
                  <a:pt x="2722009" y="211873"/>
                </a:lnTo>
                <a:cubicBezTo>
                  <a:pt x="2391189" y="219307"/>
                  <a:pt x="2059515" y="209273"/>
                  <a:pt x="1729550" y="234176"/>
                </a:cubicBezTo>
                <a:cubicBezTo>
                  <a:pt x="1662730" y="239219"/>
                  <a:pt x="1599916" y="271115"/>
                  <a:pt x="1539980" y="301083"/>
                </a:cubicBezTo>
                <a:cubicBezTo>
                  <a:pt x="1311842" y="415152"/>
                  <a:pt x="1411829" y="383301"/>
                  <a:pt x="1250048" y="423747"/>
                </a:cubicBezTo>
                <a:cubicBezTo>
                  <a:pt x="1231463" y="434898"/>
                  <a:pt x="1214098" y="448398"/>
                  <a:pt x="1194292" y="457200"/>
                </a:cubicBezTo>
                <a:cubicBezTo>
                  <a:pt x="1180287" y="463424"/>
                  <a:pt x="1162683" y="460228"/>
                  <a:pt x="1149687" y="468351"/>
                </a:cubicBezTo>
                <a:cubicBezTo>
                  <a:pt x="1131856" y="479495"/>
                  <a:pt x="1122577" y="501292"/>
                  <a:pt x="1105082" y="512956"/>
                </a:cubicBezTo>
                <a:lnTo>
                  <a:pt x="1071628" y="535259"/>
                </a:lnTo>
                <a:cubicBezTo>
                  <a:pt x="1060477" y="553844"/>
                  <a:pt x="1050197" y="572981"/>
                  <a:pt x="1038175" y="591015"/>
                </a:cubicBezTo>
                <a:cubicBezTo>
                  <a:pt x="1027866" y="606479"/>
                  <a:pt x="1014571" y="619860"/>
                  <a:pt x="1004721" y="635620"/>
                </a:cubicBezTo>
                <a:cubicBezTo>
                  <a:pt x="995911" y="649716"/>
                  <a:pt x="990972" y="665971"/>
                  <a:pt x="982419" y="680225"/>
                </a:cubicBezTo>
                <a:cubicBezTo>
                  <a:pt x="957484" y="721783"/>
                  <a:pt x="904360" y="802888"/>
                  <a:pt x="904360" y="802888"/>
                </a:cubicBezTo>
                <a:cubicBezTo>
                  <a:pt x="900643" y="817756"/>
                  <a:pt x="899246" y="833406"/>
                  <a:pt x="893209" y="847493"/>
                </a:cubicBezTo>
                <a:cubicBezTo>
                  <a:pt x="887930" y="859812"/>
                  <a:pt x="877556" y="869311"/>
                  <a:pt x="870907" y="880947"/>
                </a:cubicBezTo>
                <a:cubicBezTo>
                  <a:pt x="862660" y="895380"/>
                  <a:pt x="854571" y="910036"/>
                  <a:pt x="848604" y="925551"/>
                </a:cubicBezTo>
                <a:cubicBezTo>
                  <a:pt x="835945" y="958464"/>
                  <a:pt x="824837" y="992005"/>
                  <a:pt x="815150" y="1025912"/>
                </a:cubicBezTo>
                <a:cubicBezTo>
                  <a:pt x="793544" y="1101534"/>
                  <a:pt x="785914" y="1122370"/>
                  <a:pt x="770546" y="1204332"/>
                </a:cubicBezTo>
                <a:cubicBezTo>
                  <a:pt x="765702" y="1230165"/>
                  <a:pt x="763111" y="1256371"/>
                  <a:pt x="759394" y="1282390"/>
                </a:cubicBezTo>
                <a:cubicBezTo>
                  <a:pt x="763111" y="1431073"/>
                  <a:pt x="760429" y="1580054"/>
                  <a:pt x="770546" y="1728439"/>
                </a:cubicBezTo>
                <a:cubicBezTo>
                  <a:pt x="771677" y="1745024"/>
                  <a:pt x="784295" y="1758790"/>
                  <a:pt x="792848" y="1773044"/>
                </a:cubicBezTo>
                <a:cubicBezTo>
                  <a:pt x="828442" y="1832367"/>
                  <a:pt x="855834" y="1865752"/>
                  <a:pt x="904360" y="1918010"/>
                </a:cubicBezTo>
                <a:cubicBezTo>
                  <a:pt x="929399" y="1944975"/>
                  <a:pt x="953685" y="1973081"/>
                  <a:pt x="982419" y="1996068"/>
                </a:cubicBezTo>
                <a:cubicBezTo>
                  <a:pt x="1108240" y="2096725"/>
                  <a:pt x="951807" y="1975660"/>
                  <a:pt x="1149687" y="2107581"/>
                </a:cubicBezTo>
                <a:cubicBezTo>
                  <a:pt x="1236568" y="2165502"/>
                  <a:pt x="1353336" y="2246089"/>
                  <a:pt x="1439619" y="2274849"/>
                </a:cubicBezTo>
                <a:cubicBezTo>
                  <a:pt x="1461921" y="2282283"/>
                  <a:pt x="1484918" y="2287891"/>
                  <a:pt x="1506526" y="2297151"/>
                </a:cubicBezTo>
                <a:cubicBezTo>
                  <a:pt x="1537084" y="2310247"/>
                  <a:pt x="1565047" y="2328969"/>
                  <a:pt x="1595736" y="2341756"/>
                </a:cubicBezTo>
                <a:cubicBezTo>
                  <a:pt x="1608840" y="2347216"/>
                  <a:pt x="1687010" y="2362624"/>
                  <a:pt x="1696097" y="2364059"/>
                </a:cubicBezTo>
                <a:cubicBezTo>
                  <a:pt x="1705386" y="2365526"/>
                  <a:pt x="1860372" y="2384531"/>
                  <a:pt x="1907970" y="2397512"/>
                </a:cubicBezTo>
                <a:cubicBezTo>
                  <a:pt x="1930650" y="2403698"/>
                  <a:pt x="1952575" y="2412381"/>
                  <a:pt x="1974877" y="2419815"/>
                </a:cubicBezTo>
                <a:cubicBezTo>
                  <a:pt x="2261092" y="2408664"/>
                  <a:pt x="2547835" y="2407013"/>
                  <a:pt x="2833521" y="2386361"/>
                </a:cubicBezTo>
                <a:cubicBezTo>
                  <a:pt x="2858391" y="2384563"/>
                  <a:pt x="2878936" y="2365549"/>
                  <a:pt x="2900428" y="2352907"/>
                </a:cubicBezTo>
                <a:cubicBezTo>
                  <a:pt x="2949194" y="2324221"/>
                  <a:pt x="3050208" y="2259119"/>
                  <a:pt x="3101150" y="2219093"/>
                </a:cubicBezTo>
                <a:cubicBezTo>
                  <a:pt x="3463405" y="1934465"/>
                  <a:pt x="2972972" y="2319401"/>
                  <a:pt x="3223814" y="2096429"/>
                </a:cubicBezTo>
                <a:cubicBezTo>
                  <a:pt x="3240013" y="2082030"/>
                  <a:pt x="3260985" y="2074127"/>
                  <a:pt x="3279570" y="2062976"/>
                </a:cubicBezTo>
                <a:cubicBezTo>
                  <a:pt x="3341331" y="1960042"/>
                  <a:pt x="3277283" y="2046964"/>
                  <a:pt x="3368780" y="1973766"/>
                </a:cubicBezTo>
                <a:cubicBezTo>
                  <a:pt x="3460304" y="1900546"/>
                  <a:pt x="3387322" y="1930415"/>
                  <a:pt x="3457989" y="1906859"/>
                </a:cubicBezTo>
                <a:cubicBezTo>
                  <a:pt x="3469140" y="1895708"/>
                  <a:pt x="3479469" y="1883668"/>
                  <a:pt x="3491443" y="1873405"/>
                </a:cubicBezTo>
                <a:cubicBezTo>
                  <a:pt x="3531554" y="1839024"/>
                  <a:pt x="3582410" y="1815308"/>
                  <a:pt x="3614107" y="1773044"/>
                </a:cubicBezTo>
                <a:cubicBezTo>
                  <a:pt x="3625258" y="1758176"/>
                  <a:pt x="3635213" y="1742330"/>
                  <a:pt x="3647560" y="1728439"/>
                </a:cubicBezTo>
                <a:cubicBezTo>
                  <a:pt x="3665022" y="1708794"/>
                  <a:pt x="3689793" y="1695221"/>
                  <a:pt x="3703316" y="1672683"/>
                </a:cubicBezTo>
                <a:cubicBezTo>
                  <a:pt x="3744884" y="1603404"/>
                  <a:pt x="3721444" y="1632253"/>
                  <a:pt x="3770224" y="1583473"/>
                </a:cubicBezTo>
                <a:cubicBezTo>
                  <a:pt x="3785092" y="1553737"/>
                  <a:pt x="3804315" y="1525804"/>
                  <a:pt x="3814828" y="1494264"/>
                </a:cubicBezTo>
                <a:cubicBezTo>
                  <a:pt x="3822262" y="1471961"/>
                  <a:pt x="3830376" y="1449874"/>
                  <a:pt x="3837131" y="1427356"/>
                </a:cubicBezTo>
                <a:cubicBezTo>
                  <a:pt x="3879141" y="1287322"/>
                  <a:pt x="3821954" y="1461734"/>
                  <a:pt x="3859433" y="1349298"/>
                </a:cubicBezTo>
                <a:cubicBezTo>
                  <a:pt x="3851999" y="1274956"/>
                  <a:pt x="3851783" y="1199535"/>
                  <a:pt x="3837131" y="1126273"/>
                </a:cubicBezTo>
                <a:cubicBezTo>
                  <a:pt x="3832880" y="1105020"/>
                  <a:pt x="3816892" y="1087696"/>
                  <a:pt x="3803677" y="1070517"/>
                </a:cubicBezTo>
                <a:cubicBezTo>
                  <a:pt x="3731791" y="977064"/>
                  <a:pt x="3725246" y="987408"/>
                  <a:pt x="3647560" y="903249"/>
                </a:cubicBezTo>
                <a:cubicBezTo>
                  <a:pt x="3627869" y="881917"/>
                  <a:pt x="3611495" y="857674"/>
                  <a:pt x="3591804" y="836342"/>
                </a:cubicBezTo>
                <a:cubicBezTo>
                  <a:pt x="3566845" y="809303"/>
                  <a:pt x="3538705" y="785322"/>
                  <a:pt x="3513746" y="758283"/>
                </a:cubicBezTo>
                <a:cubicBezTo>
                  <a:pt x="3361011" y="592820"/>
                  <a:pt x="3535680" y="762748"/>
                  <a:pt x="3413385" y="657922"/>
                </a:cubicBezTo>
                <a:cubicBezTo>
                  <a:pt x="3401411" y="647659"/>
                  <a:pt x="3392764" y="633634"/>
                  <a:pt x="3379931" y="624468"/>
                </a:cubicBezTo>
                <a:cubicBezTo>
                  <a:pt x="3366404" y="614806"/>
                  <a:pt x="3349857" y="610239"/>
                  <a:pt x="3335326" y="602166"/>
                </a:cubicBezTo>
                <a:cubicBezTo>
                  <a:pt x="3316379" y="591640"/>
                  <a:pt x="3297950" y="580199"/>
                  <a:pt x="3279570" y="568712"/>
                </a:cubicBezTo>
                <a:cubicBezTo>
                  <a:pt x="3247221" y="548494"/>
                  <a:pt x="3239577" y="538382"/>
                  <a:pt x="3201511" y="524107"/>
                </a:cubicBezTo>
                <a:cubicBezTo>
                  <a:pt x="3187161" y="518726"/>
                  <a:pt x="3171340" y="518111"/>
                  <a:pt x="3156907" y="512956"/>
                </a:cubicBezTo>
                <a:cubicBezTo>
                  <a:pt x="3119205" y="499491"/>
                  <a:pt x="3082760" y="482722"/>
                  <a:pt x="3045394" y="468351"/>
                </a:cubicBezTo>
                <a:cubicBezTo>
                  <a:pt x="3034423" y="464132"/>
                  <a:pt x="3023394" y="459843"/>
                  <a:pt x="3011941" y="457200"/>
                </a:cubicBezTo>
                <a:cubicBezTo>
                  <a:pt x="2828238" y="414808"/>
                  <a:pt x="2970138" y="450615"/>
                  <a:pt x="2822370" y="423747"/>
                </a:cubicBezTo>
                <a:cubicBezTo>
                  <a:pt x="2807291" y="421005"/>
                  <a:pt x="2792937" y="414762"/>
                  <a:pt x="2777765" y="412595"/>
                </a:cubicBezTo>
                <a:cubicBezTo>
                  <a:pt x="2740784" y="407312"/>
                  <a:pt x="2703140" y="407346"/>
                  <a:pt x="2666253" y="401444"/>
                </a:cubicBezTo>
                <a:cubicBezTo>
                  <a:pt x="2610107" y="392461"/>
                  <a:pt x="2555758" y="371144"/>
                  <a:pt x="2498985" y="367990"/>
                </a:cubicBezTo>
                <a:cubicBezTo>
                  <a:pt x="2249873" y="354151"/>
                  <a:pt x="2365076" y="361978"/>
                  <a:pt x="2153297" y="345688"/>
                </a:cubicBezTo>
                <a:cubicBezTo>
                  <a:pt x="1952575" y="353122"/>
                  <a:pt x="1751531" y="354404"/>
                  <a:pt x="1551131" y="367990"/>
                </a:cubicBezTo>
                <a:cubicBezTo>
                  <a:pt x="1526302" y="369673"/>
                  <a:pt x="1474778" y="403592"/>
                  <a:pt x="1450770" y="412595"/>
                </a:cubicBezTo>
                <a:cubicBezTo>
                  <a:pt x="1436420" y="417976"/>
                  <a:pt x="1420206" y="417604"/>
                  <a:pt x="1406165" y="423747"/>
                </a:cubicBezTo>
                <a:cubicBezTo>
                  <a:pt x="1216583" y="506689"/>
                  <a:pt x="1337656" y="479770"/>
                  <a:pt x="1205443" y="501805"/>
                </a:cubicBezTo>
                <a:cubicBezTo>
                  <a:pt x="1179424" y="516673"/>
                  <a:pt x="1154189" y="533008"/>
                  <a:pt x="1127385" y="546410"/>
                </a:cubicBezTo>
                <a:cubicBezTo>
                  <a:pt x="1116871" y="551667"/>
                  <a:pt x="1105233" y="554332"/>
                  <a:pt x="1093931" y="557561"/>
                </a:cubicBezTo>
                <a:cubicBezTo>
                  <a:pt x="1047355" y="570868"/>
                  <a:pt x="1034990" y="571101"/>
                  <a:pt x="982419" y="579864"/>
                </a:cubicBezTo>
                <a:cubicBezTo>
                  <a:pt x="948819" y="602263"/>
                  <a:pt x="943977" y="607489"/>
                  <a:pt x="904360" y="624468"/>
                </a:cubicBezTo>
                <a:cubicBezTo>
                  <a:pt x="893556" y="629098"/>
                  <a:pt x="881913" y="631493"/>
                  <a:pt x="870907" y="635620"/>
                </a:cubicBezTo>
                <a:cubicBezTo>
                  <a:pt x="852164" y="642649"/>
                  <a:pt x="833736" y="650488"/>
                  <a:pt x="815150" y="657922"/>
                </a:cubicBezTo>
                <a:cubicBezTo>
                  <a:pt x="803999" y="669073"/>
                  <a:pt x="791793" y="679261"/>
                  <a:pt x="781697" y="691376"/>
                </a:cubicBezTo>
                <a:cubicBezTo>
                  <a:pt x="770267" y="705091"/>
                  <a:pt x="729260" y="774422"/>
                  <a:pt x="725941" y="780586"/>
                </a:cubicBezTo>
                <a:cubicBezTo>
                  <a:pt x="710179" y="809858"/>
                  <a:pt x="681336" y="869795"/>
                  <a:pt x="681336" y="869795"/>
                </a:cubicBezTo>
                <a:cubicBezTo>
                  <a:pt x="677907" y="886939"/>
                  <a:pt x="658799" y="979366"/>
                  <a:pt x="659033" y="992459"/>
                </a:cubicBezTo>
                <a:cubicBezTo>
                  <a:pt x="672604" y="1752448"/>
                  <a:pt x="636995" y="1354154"/>
                  <a:pt x="692487" y="1594625"/>
                </a:cubicBezTo>
                <a:cubicBezTo>
                  <a:pt x="700193" y="1628017"/>
                  <a:pt x="707083" y="1661594"/>
                  <a:pt x="714789" y="1694986"/>
                </a:cubicBezTo>
                <a:cubicBezTo>
                  <a:pt x="718235" y="1709919"/>
                  <a:pt x="720560" y="1725240"/>
                  <a:pt x="725941" y="1739590"/>
                </a:cubicBezTo>
                <a:cubicBezTo>
                  <a:pt x="731778" y="1755155"/>
                  <a:pt x="742406" y="1768630"/>
                  <a:pt x="748243" y="1784195"/>
                </a:cubicBezTo>
                <a:cubicBezTo>
                  <a:pt x="772904" y="1849960"/>
                  <a:pt x="741038" y="1810444"/>
                  <a:pt x="781697" y="1851103"/>
                </a:cubicBezTo>
                <a:cubicBezTo>
                  <a:pt x="789131" y="1877122"/>
                  <a:pt x="791041" y="1905405"/>
                  <a:pt x="803999" y="1929161"/>
                </a:cubicBezTo>
                <a:cubicBezTo>
                  <a:pt x="814068" y="1947621"/>
                  <a:pt x="835695" y="1957168"/>
                  <a:pt x="848604" y="1973766"/>
                </a:cubicBezTo>
                <a:cubicBezTo>
                  <a:pt x="861911" y="1990874"/>
                  <a:pt x="869054" y="2012183"/>
                  <a:pt x="882058" y="2029522"/>
                </a:cubicBezTo>
                <a:cubicBezTo>
                  <a:pt x="891520" y="2042138"/>
                  <a:pt x="905248" y="2051002"/>
                  <a:pt x="915511" y="2062976"/>
                </a:cubicBezTo>
                <a:cubicBezTo>
                  <a:pt x="974776" y="2132120"/>
                  <a:pt x="921623" y="2089473"/>
                  <a:pt x="1004721" y="2163337"/>
                </a:cubicBezTo>
                <a:cubicBezTo>
                  <a:pt x="1018612" y="2175684"/>
                  <a:pt x="1035435" y="2184443"/>
                  <a:pt x="1049326" y="2196790"/>
                </a:cubicBezTo>
                <a:cubicBezTo>
                  <a:pt x="1068971" y="2214252"/>
                  <a:pt x="1083825" y="2237088"/>
                  <a:pt x="1105082" y="2252547"/>
                </a:cubicBezTo>
                <a:cubicBezTo>
                  <a:pt x="1125248" y="2267213"/>
                  <a:pt x="1151242" y="2272169"/>
                  <a:pt x="1171989" y="2286000"/>
                </a:cubicBezTo>
                <a:cubicBezTo>
                  <a:pt x="1196145" y="2302104"/>
                  <a:pt x="1214741" y="2325652"/>
                  <a:pt x="1238897" y="2341756"/>
                </a:cubicBezTo>
                <a:cubicBezTo>
                  <a:pt x="1259644" y="2355587"/>
                  <a:pt x="1284829" y="2361726"/>
                  <a:pt x="1305804" y="2375210"/>
                </a:cubicBezTo>
                <a:cubicBezTo>
                  <a:pt x="1363396" y="2412234"/>
                  <a:pt x="1402349" y="2454645"/>
                  <a:pt x="1461921" y="2486722"/>
                </a:cubicBezTo>
                <a:cubicBezTo>
                  <a:pt x="1486846" y="2500143"/>
                  <a:pt x="1514442" y="2507962"/>
                  <a:pt x="1539980" y="2520176"/>
                </a:cubicBezTo>
                <a:cubicBezTo>
                  <a:pt x="1599965" y="2548865"/>
                  <a:pt x="1657420" y="2582874"/>
                  <a:pt x="1718399" y="2609386"/>
                </a:cubicBezTo>
                <a:cubicBezTo>
                  <a:pt x="1743216" y="2620176"/>
                  <a:pt x="1770288" y="2624801"/>
                  <a:pt x="1796458" y="2631688"/>
                </a:cubicBezTo>
                <a:cubicBezTo>
                  <a:pt x="2046251" y="2697423"/>
                  <a:pt x="1833032" y="2643830"/>
                  <a:pt x="2008331" y="2676293"/>
                </a:cubicBezTo>
                <a:cubicBezTo>
                  <a:pt x="2082877" y="2690098"/>
                  <a:pt x="2157014" y="2706030"/>
                  <a:pt x="2231355" y="2720898"/>
                </a:cubicBezTo>
                <a:cubicBezTo>
                  <a:pt x="2557182" y="2710554"/>
                  <a:pt x="2732227" y="2754604"/>
                  <a:pt x="2978487" y="2687444"/>
                </a:cubicBezTo>
                <a:cubicBezTo>
                  <a:pt x="3004594" y="2680324"/>
                  <a:pt x="3031421" y="2675192"/>
                  <a:pt x="3056546" y="2665142"/>
                </a:cubicBezTo>
                <a:cubicBezTo>
                  <a:pt x="3087414" y="2652795"/>
                  <a:pt x="3116019" y="2635405"/>
                  <a:pt x="3145755" y="2620537"/>
                </a:cubicBezTo>
                <a:cubicBezTo>
                  <a:pt x="3204024" y="2591403"/>
                  <a:pt x="3226974" y="2583386"/>
                  <a:pt x="3279570" y="2542478"/>
                </a:cubicBezTo>
                <a:cubicBezTo>
                  <a:pt x="3292018" y="2532796"/>
                  <a:pt x="3300408" y="2518487"/>
                  <a:pt x="3313024" y="2509025"/>
                </a:cubicBezTo>
                <a:cubicBezTo>
                  <a:pt x="3330363" y="2496021"/>
                  <a:pt x="3352130" y="2489447"/>
                  <a:pt x="3368780" y="2475571"/>
                </a:cubicBezTo>
                <a:cubicBezTo>
                  <a:pt x="3397048" y="2452014"/>
                  <a:pt x="3420818" y="2423532"/>
                  <a:pt x="3446838" y="2397512"/>
                </a:cubicBezTo>
                <a:lnTo>
                  <a:pt x="3469141" y="2375210"/>
                </a:lnTo>
                <a:lnTo>
                  <a:pt x="3502594" y="2341756"/>
                </a:lnTo>
                <a:cubicBezTo>
                  <a:pt x="3534187" y="2246985"/>
                  <a:pt x="3490125" y="2362539"/>
                  <a:pt x="3536048" y="2286000"/>
                </a:cubicBezTo>
                <a:cubicBezTo>
                  <a:pt x="3553153" y="2257491"/>
                  <a:pt x="3565785" y="2226527"/>
                  <a:pt x="3580653" y="2196790"/>
                </a:cubicBezTo>
                <a:cubicBezTo>
                  <a:pt x="3584370" y="2174488"/>
                  <a:pt x="3588366" y="2152230"/>
                  <a:pt x="3591804" y="2129883"/>
                </a:cubicBezTo>
                <a:cubicBezTo>
                  <a:pt x="3595801" y="2103905"/>
                  <a:pt x="3597800" y="2077598"/>
                  <a:pt x="3602955" y="2051825"/>
                </a:cubicBezTo>
                <a:cubicBezTo>
                  <a:pt x="3608966" y="2021768"/>
                  <a:pt x="3617824" y="1992352"/>
                  <a:pt x="3625258" y="1962615"/>
                </a:cubicBezTo>
                <a:cubicBezTo>
                  <a:pt x="3652107" y="1640416"/>
                  <a:pt x="3644606" y="1784778"/>
                  <a:pt x="3625258" y="1204332"/>
                </a:cubicBezTo>
                <a:cubicBezTo>
                  <a:pt x="3624747" y="1189015"/>
                  <a:pt x="3618511" y="1174407"/>
                  <a:pt x="3614107" y="1159727"/>
                </a:cubicBezTo>
                <a:cubicBezTo>
                  <a:pt x="3604071" y="1126274"/>
                  <a:pt x="3584700" y="1069993"/>
                  <a:pt x="3569502" y="1037064"/>
                </a:cubicBezTo>
                <a:cubicBezTo>
                  <a:pt x="3555570" y="1006877"/>
                  <a:pt x="3535410" y="979395"/>
                  <a:pt x="3524897" y="947854"/>
                </a:cubicBezTo>
                <a:cubicBezTo>
                  <a:pt x="3521180" y="936703"/>
                  <a:pt x="3519003" y="924914"/>
                  <a:pt x="3513746" y="914400"/>
                </a:cubicBezTo>
                <a:cubicBezTo>
                  <a:pt x="3505064" y="897037"/>
                  <a:pt x="3472733" y="845831"/>
                  <a:pt x="3457989" y="825190"/>
                </a:cubicBezTo>
                <a:cubicBezTo>
                  <a:pt x="3447187" y="810067"/>
                  <a:pt x="3436883" y="794477"/>
                  <a:pt x="3424536" y="780586"/>
                </a:cubicBezTo>
                <a:cubicBezTo>
                  <a:pt x="3407074" y="760941"/>
                  <a:pt x="3386242" y="744474"/>
                  <a:pt x="3368780" y="724829"/>
                </a:cubicBezTo>
                <a:cubicBezTo>
                  <a:pt x="3356433" y="710938"/>
                  <a:pt x="3347421" y="694336"/>
                  <a:pt x="3335326" y="680225"/>
                </a:cubicBezTo>
                <a:cubicBezTo>
                  <a:pt x="3300661" y="639783"/>
                  <a:pt x="3192994" y="555026"/>
                  <a:pt x="3179209" y="546410"/>
                </a:cubicBezTo>
                <a:cubicBezTo>
                  <a:pt x="2987793" y="426775"/>
                  <a:pt x="3068829" y="451908"/>
                  <a:pt x="2956185" y="423747"/>
                </a:cubicBezTo>
                <a:cubicBezTo>
                  <a:pt x="2919014" y="405161"/>
                  <a:pt x="2883897" y="381719"/>
                  <a:pt x="2844672" y="367990"/>
                </a:cubicBezTo>
                <a:cubicBezTo>
                  <a:pt x="2808893" y="355467"/>
                  <a:pt x="2770490" y="352276"/>
                  <a:pt x="2733160" y="345688"/>
                </a:cubicBezTo>
                <a:cubicBezTo>
                  <a:pt x="2707276" y="341120"/>
                  <a:pt x="2681080" y="338534"/>
                  <a:pt x="2655102" y="334537"/>
                </a:cubicBezTo>
                <a:cubicBezTo>
                  <a:pt x="2632755" y="331099"/>
                  <a:pt x="2610776" y="324515"/>
                  <a:pt x="2588194" y="323386"/>
                </a:cubicBezTo>
                <a:cubicBezTo>
                  <a:pt x="2461917" y="317072"/>
                  <a:pt x="2335433" y="315951"/>
                  <a:pt x="2209053" y="312234"/>
                </a:cubicBezTo>
                <a:cubicBezTo>
                  <a:pt x="2000897" y="315951"/>
                  <a:pt x="1792381" y="310599"/>
                  <a:pt x="1584585" y="323386"/>
                </a:cubicBezTo>
                <a:cubicBezTo>
                  <a:pt x="1432133" y="332768"/>
                  <a:pt x="1528530" y="348038"/>
                  <a:pt x="1450770" y="379142"/>
                </a:cubicBezTo>
                <a:cubicBezTo>
                  <a:pt x="1407115" y="396604"/>
                  <a:pt x="1360979" y="407238"/>
                  <a:pt x="1316955" y="423747"/>
                </a:cubicBezTo>
                <a:cubicBezTo>
                  <a:pt x="1301390" y="429584"/>
                  <a:pt x="1287784" y="439875"/>
                  <a:pt x="1272350" y="446049"/>
                </a:cubicBezTo>
                <a:cubicBezTo>
                  <a:pt x="1250523" y="454780"/>
                  <a:pt x="1226981" y="458928"/>
                  <a:pt x="1205443" y="468351"/>
                </a:cubicBezTo>
                <a:cubicBezTo>
                  <a:pt x="1167369" y="485008"/>
                  <a:pt x="1131102" y="505522"/>
                  <a:pt x="1093931" y="524107"/>
                </a:cubicBezTo>
                <a:cubicBezTo>
                  <a:pt x="1079063" y="531541"/>
                  <a:pt x="1065096" y="541153"/>
                  <a:pt x="1049326" y="546410"/>
                </a:cubicBezTo>
                <a:lnTo>
                  <a:pt x="915511" y="591015"/>
                </a:lnTo>
                <a:cubicBezTo>
                  <a:pt x="889492" y="609600"/>
                  <a:pt x="865606" y="631612"/>
                  <a:pt x="837453" y="646771"/>
                </a:cubicBezTo>
                <a:cubicBezTo>
                  <a:pt x="816754" y="657916"/>
                  <a:pt x="791573" y="658560"/>
                  <a:pt x="770546" y="669073"/>
                </a:cubicBezTo>
                <a:cubicBezTo>
                  <a:pt x="746571" y="681060"/>
                  <a:pt x="726510" y="699701"/>
                  <a:pt x="703638" y="713678"/>
                </a:cubicBezTo>
                <a:cubicBezTo>
                  <a:pt x="659575" y="740605"/>
                  <a:pt x="606338" y="755223"/>
                  <a:pt x="569824" y="791737"/>
                </a:cubicBezTo>
                <a:lnTo>
                  <a:pt x="525219" y="836342"/>
                </a:lnTo>
                <a:cubicBezTo>
                  <a:pt x="528936" y="929269"/>
                  <a:pt x="530184" y="1022327"/>
                  <a:pt x="536370" y="1115122"/>
                </a:cubicBezTo>
                <a:cubicBezTo>
                  <a:pt x="537631" y="1134033"/>
                  <a:pt x="543410" y="1152376"/>
                  <a:pt x="547521" y="1170878"/>
                </a:cubicBezTo>
                <a:cubicBezTo>
                  <a:pt x="565830" y="1253272"/>
                  <a:pt x="590728" y="1317700"/>
                  <a:pt x="647882" y="1393903"/>
                </a:cubicBezTo>
                <a:cubicBezTo>
                  <a:pt x="659033" y="1408771"/>
                  <a:pt x="670678" y="1423281"/>
                  <a:pt x="681336" y="1438507"/>
                </a:cubicBezTo>
                <a:cubicBezTo>
                  <a:pt x="696707" y="1460466"/>
                  <a:pt x="708133" y="1485381"/>
                  <a:pt x="725941" y="1505415"/>
                </a:cubicBezTo>
                <a:cubicBezTo>
                  <a:pt x="738288" y="1519306"/>
                  <a:pt x="756655" y="1526521"/>
                  <a:pt x="770546" y="1538868"/>
                </a:cubicBezTo>
                <a:cubicBezTo>
                  <a:pt x="953076" y="1701117"/>
                  <a:pt x="744624" y="1530578"/>
                  <a:pt x="859755" y="1616927"/>
                </a:cubicBezTo>
                <a:cubicBezTo>
                  <a:pt x="893660" y="1642356"/>
                  <a:pt x="927938" y="1667405"/>
                  <a:pt x="960116" y="1694986"/>
                </a:cubicBezTo>
                <a:cubicBezTo>
                  <a:pt x="986819" y="1717875"/>
                  <a:pt x="1013649" y="1757754"/>
                  <a:pt x="1049326" y="1773044"/>
                </a:cubicBezTo>
                <a:cubicBezTo>
                  <a:pt x="1063413" y="1779081"/>
                  <a:pt x="1079063" y="1780478"/>
                  <a:pt x="1093931" y="1784195"/>
                </a:cubicBezTo>
                <a:cubicBezTo>
                  <a:pt x="1101365" y="1791629"/>
                  <a:pt x="1108023" y="1799930"/>
                  <a:pt x="1116233" y="1806498"/>
                </a:cubicBezTo>
                <a:cubicBezTo>
                  <a:pt x="1166416" y="1846644"/>
                  <a:pt x="1238966" y="1865993"/>
                  <a:pt x="1294653" y="1884556"/>
                </a:cubicBezTo>
                <a:cubicBezTo>
                  <a:pt x="1335078" y="1898031"/>
                  <a:pt x="1416025" y="1924098"/>
                  <a:pt x="1450770" y="1940312"/>
                </a:cubicBezTo>
                <a:cubicBezTo>
                  <a:pt x="1477926" y="1952985"/>
                  <a:pt x="1501117" y="1973507"/>
                  <a:pt x="1528828" y="1984917"/>
                </a:cubicBezTo>
                <a:cubicBezTo>
                  <a:pt x="1564713" y="1999693"/>
                  <a:pt x="1603905" y="2005011"/>
                  <a:pt x="1640341" y="2018371"/>
                </a:cubicBezTo>
                <a:cubicBezTo>
                  <a:pt x="1828983" y="2087540"/>
                  <a:pt x="1820801" y="2101273"/>
                  <a:pt x="1974877" y="2141034"/>
                </a:cubicBezTo>
                <a:cubicBezTo>
                  <a:pt x="2052572" y="2161084"/>
                  <a:pt x="2129904" y="2183598"/>
                  <a:pt x="2209053" y="2196790"/>
                </a:cubicBezTo>
                <a:lnTo>
                  <a:pt x="2342868" y="2219093"/>
                </a:lnTo>
                <a:cubicBezTo>
                  <a:pt x="2532439" y="2211659"/>
                  <a:pt x="2722565" y="2213084"/>
                  <a:pt x="2911580" y="2196790"/>
                </a:cubicBezTo>
                <a:cubicBezTo>
                  <a:pt x="2939784" y="2194359"/>
                  <a:pt x="2962944" y="2172759"/>
                  <a:pt x="2989638" y="2163337"/>
                </a:cubicBezTo>
                <a:cubicBezTo>
                  <a:pt x="3026233" y="2150421"/>
                  <a:pt x="3064334" y="2142155"/>
                  <a:pt x="3101150" y="2129883"/>
                </a:cubicBezTo>
                <a:cubicBezTo>
                  <a:pt x="3131279" y="2119840"/>
                  <a:pt x="3160231" y="2106472"/>
                  <a:pt x="3190360" y="2096429"/>
                </a:cubicBezTo>
                <a:cubicBezTo>
                  <a:pt x="3204899" y="2091583"/>
                  <a:pt x="3220562" y="2090515"/>
                  <a:pt x="3234965" y="2085278"/>
                </a:cubicBezTo>
                <a:cubicBezTo>
                  <a:pt x="3261569" y="2075604"/>
                  <a:pt x="3286602" y="2061987"/>
                  <a:pt x="3313024" y="2051825"/>
                </a:cubicBezTo>
                <a:cubicBezTo>
                  <a:pt x="3334966" y="2043386"/>
                  <a:pt x="3358231" y="2038564"/>
                  <a:pt x="3379931" y="2029522"/>
                </a:cubicBezTo>
                <a:cubicBezTo>
                  <a:pt x="3402948" y="2019932"/>
                  <a:pt x="3424052" y="2006195"/>
                  <a:pt x="3446838" y="1996068"/>
                </a:cubicBezTo>
                <a:cubicBezTo>
                  <a:pt x="3457579" y="1991294"/>
                  <a:pt x="3469245" y="1988934"/>
                  <a:pt x="3480292" y="1984917"/>
                </a:cubicBezTo>
                <a:cubicBezTo>
                  <a:pt x="3547315" y="1960546"/>
                  <a:pt x="3596910" y="1943940"/>
                  <a:pt x="3658711" y="1906859"/>
                </a:cubicBezTo>
                <a:cubicBezTo>
                  <a:pt x="3667726" y="1901450"/>
                  <a:pt x="3671932" y="1889854"/>
                  <a:pt x="3681014" y="1884556"/>
                </a:cubicBezTo>
                <a:cubicBezTo>
                  <a:pt x="3716911" y="1863616"/>
                  <a:pt x="3757948" y="1851852"/>
                  <a:pt x="3792526" y="1828800"/>
                </a:cubicBezTo>
                <a:cubicBezTo>
                  <a:pt x="3873264" y="1774974"/>
                  <a:pt x="3835459" y="1796182"/>
                  <a:pt x="3904038" y="1761893"/>
                </a:cubicBezTo>
                <a:cubicBezTo>
                  <a:pt x="4003231" y="1662700"/>
                  <a:pt x="3854684" y="1805838"/>
                  <a:pt x="3993248" y="1694986"/>
                </a:cubicBezTo>
                <a:cubicBezTo>
                  <a:pt x="4013772" y="1678567"/>
                  <a:pt x="4028480" y="1655648"/>
                  <a:pt x="4049004" y="1639229"/>
                </a:cubicBezTo>
                <a:lnTo>
                  <a:pt x="4104760" y="1594625"/>
                </a:lnTo>
                <a:cubicBezTo>
                  <a:pt x="4108477" y="1583474"/>
                  <a:pt x="4109863" y="1571250"/>
                  <a:pt x="4115911" y="1561171"/>
                </a:cubicBezTo>
                <a:cubicBezTo>
                  <a:pt x="4121320" y="1552156"/>
                  <a:pt x="4131483" y="1546945"/>
                  <a:pt x="4138214" y="1538868"/>
                </a:cubicBezTo>
                <a:cubicBezTo>
                  <a:pt x="4204491" y="1459338"/>
                  <a:pt x="4143528" y="1522406"/>
                  <a:pt x="4193970" y="1471961"/>
                </a:cubicBezTo>
                <a:cubicBezTo>
                  <a:pt x="4230077" y="1363638"/>
                  <a:pt x="4230516" y="1375533"/>
                  <a:pt x="4193970" y="1170878"/>
                </a:cubicBezTo>
                <a:cubicBezTo>
                  <a:pt x="4190274" y="1150178"/>
                  <a:pt x="4163335" y="1141989"/>
                  <a:pt x="4149365" y="1126273"/>
                </a:cubicBezTo>
                <a:cubicBezTo>
                  <a:pt x="4054268" y="1019289"/>
                  <a:pt x="4162002" y="1107731"/>
                  <a:pt x="3982097" y="970156"/>
                </a:cubicBezTo>
                <a:cubicBezTo>
                  <a:pt x="3960805" y="953874"/>
                  <a:pt x="3936633" y="941634"/>
                  <a:pt x="3915189" y="925551"/>
                </a:cubicBezTo>
                <a:cubicBezTo>
                  <a:pt x="3891964" y="908132"/>
                  <a:pt x="3872437" y="885899"/>
                  <a:pt x="3848282" y="869795"/>
                </a:cubicBezTo>
                <a:cubicBezTo>
                  <a:pt x="3827535" y="855964"/>
                  <a:pt x="3803329" y="848163"/>
                  <a:pt x="3781375" y="836342"/>
                </a:cubicBezTo>
                <a:cubicBezTo>
                  <a:pt x="3754989" y="822134"/>
                  <a:pt x="3728525" y="807943"/>
                  <a:pt x="3703316" y="791737"/>
                </a:cubicBezTo>
                <a:cubicBezTo>
                  <a:pt x="3676419" y="774446"/>
                  <a:pt x="3652155" y="753272"/>
                  <a:pt x="3625258" y="735981"/>
                </a:cubicBezTo>
                <a:cubicBezTo>
                  <a:pt x="3600049" y="719775"/>
                  <a:pt x="3572408" y="707582"/>
                  <a:pt x="3547199" y="691376"/>
                </a:cubicBezTo>
                <a:cubicBezTo>
                  <a:pt x="3520302" y="674085"/>
                  <a:pt x="3496038" y="652911"/>
                  <a:pt x="3469141" y="635620"/>
                </a:cubicBezTo>
                <a:cubicBezTo>
                  <a:pt x="3443932" y="619414"/>
                  <a:pt x="3416291" y="607221"/>
                  <a:pt x="3391082" y="591015"/>
                </a:cubicBezTo>
                <a:cubicBezTo>
                  <a:pt x="3333930" y="554274"/>
                  <a:pt x="3202076" y="446190"/>
                  <a:pt x="3156907" y="434898"/>
                </a:cubicBezTo>
                <a:lnTo>
                  <a:pt x="3112302" y="423747"/>
                </a:lnTo>
                <a:cubicBezTo>
                  <a:pt x="2999736" y="356207"/>
                  <a:pt x="3116862" y="421000"/>
                  <a:pt x="2989638" y="367990"/>
                </a:cubicBezTo>
                <a:cubicBezTo>
                  <a:pt x="2966621" y="358400"/>
                  <a:pt x="2946165" y="343058"/>
                  <a:pt x="2922731" y="334537"/>
                </a:cubicBezTo>
                <a:cubicBezTo>
                  <a:pt x="2904919" y="328060"/>
                  <a:pt x="2885623" y="326777"/>
                  <a:pt x="2866975" y="323386"/>
                </a:cubicBezTo>
                <a:cubicBezTo>
                  <a:pt x="2777461" y="307110"/>
                  <a:pt x="2790098" y="311328"/>
                  <a:pt x="2677404" y="301083"/>
                </a:cubicBezTo>
                <a:cubicBezTo>
                  <a:pt x="2394906" y="308517"/>
                  <a:pt x="2111771" y="303011"/>
                  <a:pt x="1829911" y="323386"/>
                </a:cubicBezTo>
                <a:cubicBezTo>
                  <a:pt x="1785990" y="326561"/>
                  <a:pt x="1717386" y="402893"/>
                  <a:pt x="1684946" y="423747"/>
                </a:cubicBezTo>
                <a:cubicBezTo>
                  <a:pt x="1385875" y="616007"/>
                  <a:pt x="1781857" y="329468"/>
                  <a:pt x="1528828" y="524107"/>
                </a:cubicBezTo>
                <a:cubicBezTo>
                  <a:pt x="1503484" y="543603"/>
                  <a:pt x="1477746" y="562697"/>
                  <a:pt x="1450770" y="579864"/>
                </a:cubicBezTo>
                <a:cubicBezTo>
                  <a:pt x="1436746" y="588789"/>
                  <a:pt x="1420696" y="594093"/>
                  <a:pt x="1406165" y="602166"/>
                </a:cubicBezTo>
                <a:cubicBezTo>
                  <a:pt x="1387218" y="612692"/>
                  <a:pt x="1369356" y="625094"/>
                  <a:pt x="1350409" y="635620"/>
                </a:cubicBezTo>
                <a:cubicBezTo>
                  <a:pt x="1335878" y="643693"/>
                  <a:pt x="1320058" y="649369"/>
                  <a:pt x="1305804" y="657922"/>
                </a:cubicBezTo>
                <a:cubicBezTo>
                  <a:pt x="1282820" y="671713"/>
                  <a:pt x="1262259" y="689386"/>
                  <a:pt x="1238897" y="702527"/>
                </a:cubicBezTo>
                <a:cubicBezTo>
                  <a:pt x="1202676" y="722901"/>
                  <a:pt x="1166811" y="745142"/>
                  <a:pt x="1127385" y="758283"/>
                </a:cubicBezTo>
                <a:cubicBezTo>
                  <a:pt x="1116234" y="762000"/>
                  <a:pt x="1104735" y="764804"/>
                  <a:pt x="1093931" y="769434"/>
                </a:cubicBezTo>
                <a:cubicBezTo>
                  <a:pt x="1055195" y="786035"/>
                  <a:pt x="984878" y="828037"/>
                  <a:pt x="960116" y="847493"/>
                </a:cubicBezTo>
                <a:cubicBezTo>
                  <a:pt x="935315" y="866979"/>
                  <a:pt x="915511" y="892098"/>
                  <a:pt x="893209" y="914400"/>
                </a:cubicBezTo>
                <a:cubicBezTo>
                  <a:pt x="889492" y="925551"/>
                  <a:pt x="887315" y="937340"/>
                  <a:pt x="882058" y="947854"/>
                </a:cubicBezTo>
                <a:cubicBezTo>
                  <a:pt x="860351" y="991267"/>
                  <a:pt x="818343" y="1018574"/>
                  <a:pt x="792848" y="1059366"/>
                </a:cubicBezTo>
                <a:cubicBezTo>
                  <a:pt x="773445" y="1090410"/>
                  <a:pt x="764615" y="1126983"/>
                  <a:pt x="748243" y="1159727"/>
                </a:cubicBezTo>
                <a:cubicBezTo>
                  <a:pt x="695575" y="1265062"/>
                  <a:pt x="728783" y="1173499"/>
                  <a:pt x="703638" y="1248937"/>
                </a:cubicBezTo>
                <a:cubicBezTo>
                  <a:pt x="707355" y="1393903"/>
                  <a:pt x="708051" y="1538977"/>
                  <a:pt x="714789" y="1683834"/>
                </a:cubicBezTo>
                <a:cubicBezTo>
                  <a:pt x="715501" y="1699143"/>
                  <a:pt x="721094" y="1713900"/>
                  <a:pt x="725941" y="1728439"/>
                </a:cubicBezTo>
                <a:cubicBezTo>
                  <a:pt x="732271" y="1747429"/>
                  <a:pt x="741215" y="1765452"/>
                  <a:pt x="748243" y="1784195"/>
                </a:cubicBezTo>
                <a:cubicBezTo>
                  <a:pt x="752370" y="1795201"/>
                  <a:pt x="753164" y="1807681"/>
                  <a:pt x="759394" y="1817649"/>
                </a:cubicBezTo>
                <a:cubicBezTo>
                  <a:pt x="772008" y="1837832"/>
                  <a:pt x="787916" y="1855860"/>
                  <a:pt x="803999" y="1873405"/>
                </a:cubicBezTo>
                <a:cubicBezTo>
                  <a:pt x="856472" y="1930648"/>
                  <a:pt x="905016" y="1976963"/>
                  <a:pt x="971268" y="2018371"/>
                </a:cubicBezTo>
                <a:cubicBezTo>
                  <a:pt x="1025084" y="2052006"/>
                  <a:pt x="1089398" y="2096123"/>
                  <a:pt x="1149687" y="2118732"/>
                </a:cubicBezTo>
                <a:cubicBezTo>
                  <a:pt x="1179424" y="2129883"/>
                  <a:pt x="1208768" y="2142143"/>
                  <a:pt x="1238897" y="2152186"/>
                </a:cubicBezTo>
                <a:cubicBezTo>
                  <a:pt x="1264569" y="2160743"/>
                  <a:pt x="1291396" y="2165598"/>
                  <a:pt x="1316955" y="2174488"/>
                </a:cubicBezTo>
                <a:cubicBezTo>
                  <a:pt x="1550992" y="2255892"/>
                  <a:pt x="1419474" y="2232961"/>
                  <a:pt x="1595736" y="2252547"/>
                </a:cubicBezTo>
                <a:cubicBezTo>
                  <a:pt x="1720501" y="2283738"/>
                  <a:pt x="1577582" y="2248600"/>
                  <a:pt x="1852214" y="2308303"/>
                </a:cubicBezTo>
                <a:cubicBezTo>
                  <a:pt x="1867190" y="2311559"/>
                  <a:pt x="1881702" y="2316934"/>
                  <a:pt x="1896819" y="2319454"/>
                </a:cubicBezTo>
                <a:cubicBezTo>
                  <a:pt x="1926379" y="2324381"/>
                  <a:pt x="1956323" y="2326644"/>
                  <a:pt x="1986028" y="2330605"/>
                </a:cubicBezTo>
                <a:lnTo>
                  <a:pt x="2064087" y="2341756"/>
                </a:lnTo>
                <a:cubicBezTo>
                  <a:pt x="2249941" y="2338039"/>
                  <a:pt x="2436198" y="2343395"/>
                  <a:pt x="2621648" y="2330605"/>
                </a:cubicBezTo>
                <a:cubicBezTo>
                  <a:pt x="2653332" y="2328420"/>
                  <a:pt x="2680145" y="2305233"/>
                  <a:pt x="2710858" y="2297151"/>
                </a:cubicBezTo>
                <a:cubicBezTo>
                  <a:pt x="2751048" y="2286575"/>
                  <a:pt x="2792472" y="2281330"/>
                  <a:pt x="2833521" y="2274849"/>
                </a:cubicBezTo>
                <a:cubicBezTo>
                  <a:pt x="2863122" y="2270175"/>
                  <a:pt x="2893111" y="2268255"/>
                  <a:pt x="2922731" y="2263698"/>
                </a:cubicBezTo>
                <a:cubicBezTo>
                  <a:pt x="2941464" y="2260816"/>
                  <a:pt x="2959638" y="2254531"/>
                  <a:pt x="2978487" y="2252547"/>
                </a:cubicBezTo>
                <a:cubicBezTo>
                  <a:pt x="3030372" y="2247085"/>
                  <a:pt x="3082629" y="2245915"/>
                  <a:pt x="3134604" y="2241395"/>
                </a:cubicBezTo>
                <a:cubicBezTo>
                  <a:pt x="3182122" y="2237263"/>
                  <a:pt x="3275132" y="2225223"/>
                  <a:pt x="3324175" y="2219093"/>
                </a:cubicBezTo>
                <a:cubicBezTo>
                  <a:pt x="3350304" y="2210383"/>
                  <a:pt x="3514383" y="2162699"/>
                  <a:pt x="3547199" y="2129883"/>
                </a:cubicBezTo>
                <a:cubicBezTo>
                  <a:pt x="3600116" y="2076966"/>
                  <a:pt x="3571856" y="2091927"/>
                  <a:pt x="3625258" y="2074127"/>
                </a:cubicBezTo>
                <a:lnTo>
                  <a:pt x="3681014" y="2018371"/>
                </a:lnTo>
                <a:cubicBezTo>
                  <a:pt x="3692165" y="2007220"/>
                  <a:pt x="3705720" y="1998039"/>
                  <a:pt x="3714468" y="1984917"/>
                </a:cubicBezTo>
                <a:cubicBezTo>
                  <a:pt x="3742602" y="1942716"/>
                  <a:pt x="3727294" y="1960941"/>
                  <a:pt x="3759072" y="1929161"/>
                </a:cubicBezTo>
                <a:cubicBezTo>
                  <a:pt x="3762789" y="1914293"/>
                  <a:pt x="3767218" y="1899584"/>
                  <a:pt x="3770224" y="1884556"/>
                </a:cubicBezTo>
                <a:cubicBezTo>
                  <a:pt x="3780942" y="1830968"/>
                  <a:pt x="3785675" y="1783250"/>
                  <a:pt x="3792526" y="1728439"/>
                </a:cubicBezTo>
                <a:cubicBezTo>
                  <a:pt x="3781375" y="1587190"/>
                  <a:pt x="3775821" y="1445388"/>
                  <a:pt x="3759072" y="1304693"/>
                </a:cubicBezTo>
                <a:cubicBezTo>
                  <a:pt x="3757107" y="1288186"/>
                  <a:pt x="3742607" y="1275653"/>
                  <a:pt x="3736770" y="1260088"/>
                </a:cubicBezTo>
                <a:cubicBezTo>
                  <a:pt x="3731389" y="1245738"/>
                  <a:pt x="3731656" y="1229570"/>
                  <a:pt x="3725619" y="1215483"/>
                </a:cubicBezTo>
                <a:cubicBezTo>
                  <a:pt x="3665525" y="1075263"/>
                  <a:pt x="3687982" y="1141603"/>
                  <a:pt x="3625258" y="1037064"/>
                </a:cubicBezTo>
                <a:cubicBezTo>
                  <a:pt x="3616705" y="1022810"/>
                  <a:pt x="3612617" y="1005986"/>
                  <a:pt x="3602955" y="992459"/>
                </a:cubicBezTo>
                <a:cubicBezTo>
                  <a:pt x="3593789" y="979626"/>
                  <a:pt x="3579765" y="970979"/>
                  <a:pt x="3569502" y="959005"/>
                </a:cubicBezTo>
                <a:cubicBezTo>
                  <a:pt x="3557407" y="944894"/>
                  <a:pt x="3546357" y="929864"/>
                  <a:pt x="3536048" y="914400"/>
                </a:cubicBezTo>
                <a:cubicBezTo>
                  <a:pt x="3524025" y="896366"/>
                  <a:pt x="3516469" y="875294"/>
                  <a:pt x="3502594" y="858644"/>
                </a:cubicBezTo>
                <a:cubicBezTo>
                  <a:pt x="3479037" y="830376"/>
                  <a:pt x="3450555" y="806605"/>
                  <a:pt x="3424536" y="780586"/>
                </a:cubicBezTo>
                <a:cubicBezTo>
                  <a:pt x="3413385" y="769435"/>
                  <a:pt x="3399830" y="760254"/>
                  <a:pt x="3391082" y="747132"/>
                </a:cubicBezTo>
                <a:cubicBezTo>
                  <a:pt x="3372192" y="718796"/>
                  <a:pt x="3363949" y="701692"/>
                  <a:pt x="3335326" y="680225"/>
                </a:cubicBezTo>
                <a:cubicBezTo>
                  <a:pt x="3317987" y="667221"/>
                  <a:pt x="3297207" y="659369"/>
                  <a:pt x="3279570" y="646771"/>
                </a:cubicBezTo>
                <a:cubicBezTo>
                  <a:pt x="3215758" y="601190"/>
                  <a:pt x="3323526" y="641325"/>
                  <a:pt x="3190360" y="579864"/>
                </a:cubicBezTo>
                <a:cubicBezTo>
                  <a:pt x="3165790" y="568524"/>
                  <a:pt x="3137974" y="566118"/>
                  <a:pt x="3112302" y="557561"/>
                </a:cubicBezTo>
                <a:cubicBezTo>
                  <a:pt x="2975662" y="512014"/>
                  <a:pt x="2986802" y="490497"/>
                  <a:pt x="2788916" y="479503"/>
                </a:cubicBezTo>
                <a:cubicBezTo>
                  <a:pt x="2727583" y="476095"/>
                  <a:pt x="2505956" y="464843"/>
                  <a:pt x="2432077" y="457200"/>
                </a:cubicBezTo>
                <a:cubicBezTo>
                  <a:pt x="2376126" y="451412"/>
                  <a:pt x="2320565" y="442332"/>
                  <a:pt x="2264809" y="434898"/>
                </a:cubicBezTo>
                <a:lnTo>
                  <a:pt x="1428468" y="457200"/>
                </a:lnTo>
                <a:cubicBezTo>
                  <a:pt x="1398519" y="458282"/>
                  <a:pt x="1368818" y="463424"/>
                  <a:pt x="1339258" y="468351"/>
                </a:cubicBezTo>
                <a:cubicBezTo>
                  <a:pt x="1257503" y="481977"/>
                  <a:pt x="1194632" y="496437"/>
                  <a:pt x="1116233" y="524107"/>
                </a:cubicBezTo>
                <a:cubicBezTo>
                  <a:pt x="977258" y="573157"/>
                  <a:pt x="1098154" y="547565"/>
                  <a:pt x="971268" y="568712"/>
                </a:cubicBezTo>
                <a:cubicBezTo>
                  <a:pt x="948965" y="576146"/>
                  <a:pt x="927041" y="584829"/>
                  <a:pt x="904360" y="591015"/>
                </a:cubicBezTo>
                <a:cubicBezTo>
                  <a:pt x="886074" y="596002"/>
                  <a:pt x="866585" y="596172"/>
                  <a:pt x="848604" y="602166"/>
                </a:cubicBezTo>
                <a:cubicBezTo>
                  <a:pt x="788346" y="622252"/>
                  <a:pt x="731805" y="653667"/>
                  <a:pt x="670185" y="669073"/>
                </a:cubicBezTo>
                <a:cubicBezTo>
                  <a:pt x="602773" y="685927"/>
                  <a:pt x="640120" y="675379"/>
                  <a:pt x="558672" y="702527"/>
                </a:cubicBezTo>
                <a:cubicBezTo>
                  <a:pt x="536370" y="717395"/>
                  <a:pt x="515196" y="734115"/>
                  <a:pt x="491765" y="747132"/>
                </a:cubicBezTo>
                <a:cubicBezTo>
                  <a:pt x="481490" y="752840"/>
                  <a:pt x="468390" y="752235"/>
                  <a:pt x="458311" y="758283"/>
                </a:cubicBezTo>
                <a:cubicBezTo>
                  <a:pt x="443347" y="767261"/>
                  <a:pt x="406114" y="818962"/>
                  <a:pt x="402555" y="825190"/>
                </a:cubicBezTo>
                <a:cubicBezTo>
                  <a:pt x="381936" y="861273"/>
                  <a:pt x="346799" y="936703"/>
                  <a:pt x="346799" y="936703"/>
                </a:cubicBezTo>
                <a:cubicBezTo>
                  <a:pt x="343082" y="973874"/>
                  <a:pt x="340585" y="1011187"/>
                  <a:pt x="335648" y="1048215"/>
                </a:cubicBezTo>
                <a:cubicBezTo>
                  <a:pt x="333143" y="1067002"/>
                  <a:pt x="324497" y="1085018"/>
                  <a:pt x="324497" y="1103971"/>
                </a:cubicBezTo>
                <a:cubicBezTo>
                  <a:pt x="324497" y="1293578"/>
                  <a:pt x="328758" y="1483201"/>
                  <a:pt x="335648" y="1672683"/>
                </a:cubicBezTo>
                <a:cubicBezTo>
                  <a:pt x="335873" y="1678861"/>
                  <a:pt x="352519" y="1740967"/>
                  <a:pt x="357950" y="1750742"/>
                </a:cubicBezTo>
                <a:cubicBezTo>
                  <a:pt x="370967" y="1774173"/>
                  <a:pt x="389049" y="1794496"/>
                  <a:pt x="402555" y="1817649"/>
                </a:cubicBezTo>
                <a:cubicBezTo>
                  <a:pt x="415119" y="1839187"/>
                  <a:pt x="422178" y="1863809"/>
                  <a:pt x="436009" y="1884556"/>
                </a:cubicBezTo>
                <a:cubicBezTo>
                  <a:pt x="463745" y="1926159"/>
                  <a:pt x="469254" y="1910390"/>
                  <a:pt x="502916" y="1940312"/>
                </a:cubicBezTo>
                <a:cubicBezTo>
                  <a:pt x="526490" y="1961267"/>
                  <a:pt x="545413" y="1987247"/>
                  <a:pt x="569824" y="2007220"/>
                </a:cubicBezTo>
                <a:cubicBezTo>
                  <a:pt x="601507" y="2033143"/>
                  <a:pt x="686850" y="2068769"/>
                  <a:pt x="714789" y="2085278"/>
                </a:cubicBezTo>
                <a:cubicBezTo>
                  <a:pt x="768050" y="2116750"/>
                  <a:pt x="815574" y="2157971"/>
                  <a:pt x="870907" y="2185639"/>
                </a:cubicBezTo>
                <a:cubicBezTo>
                  <a:pt x="920569" y="2210471"/>
                  <a:pt x="919938" y="2208731"/>
                  <a:pt x="971268" y="2241395"/>
                </a:cubicBezTo>
                <a:cubicBezTo>
                  <a:pt x="993882" y="2255785"/>
                  <a:pt x="1014644" y="2273165"/>
                  <a:pt x="1038175" y="2286000"/>
                </a:cubicBezTo>
                <a:cubicBezTo>
                  <a:pt x="1084613" y="2311330"/>
                  <a:pt x="1199367" y="2335880"/>
                  <a:pt x="1227746" y="2352907"/>
                </a:cubicBezTo>
                <a:cubicBezTo>
                  <a:pt x="1246331" y="2364058"/>
                  <a:pt x="1262560" y="2380776"/>
                  <a:pt x="1283502" y="2386361"/>
                </a:cubicBezTo>
                <a:cubicBezTo>
                  <a:pt x="1319597" y="2395986"/>
                  <a:pt x="1357946" y="2392878"/>
                  <a:pt x="1395014" y="2397512"/>
                </a:cubicBezTo>
                <a:cubicBezTo>
                  <a:pt x="1417449" y="2400317"/>
                  <a:pt x="1439486" y="2405859"/>
                  <a:pt x="1461921" y="2408664"/>
                </a:cubicBezTo>
                <a:cubicBezTo>
                  <a:pt x="1498989" y="2413298"/>
                  <a:pt x="1536262" y="2416098"/>
                  <a:pt x="1573433" y="2419815"/>
                </a:cubicBezTo>
                <a:lnTo>
                  <a:pt x="3547199" y="2375210"/>
                </a:lnTo>
                <a:cubicBezTo>
                  <a:pt x="3558949" y="2374884"/>
                  <a:pt x="3571249" y="2371112"/>
                  <a:pt x="3580653" y="2364059"/>
                </a:cubicBezTo>
                <a:cubicBezTo>
                  <a:pt x="3601680" y="2348289"/>
                  <a:pt x="3617824" y="2326888"/>
                  <a:pt x="3636409" y="2308303"/>
                </a:cubicBezTo>
                <a:cubicBezTo>
                  <a:pt x="3647560" y="2297152"/>
                  <a:pt x="3656741" y="2283597"/>
                  <a:pt x="3669863" y="2274849"/>
                </a:cubicBezTo>
                <a:cubicBezTo>
                  <a:pt x="3761261" y="2213917"/>
                  <a:pt x="3620341" y="2313224"/>
                  <a:pt x="3770224" y="2163337"/>
                </a:cubicBezTo>
                <a:cubicBezTo>
                  <a:pt x="3810749" y="2122811"/>
                  <a:pt x="3801369" y="2135345"/>
                  <a:pt x="3837131" y="2085278"/>
                </a:cubicBezTo>
                <a:cubicBezTo>
                  <a:pt x="3844921" y="2074372"/>
                  <a:pt x="3853887" y="2064026"/>
                  <a:pt x="3859433" y="2051825"/>
                </a:cubicBezTo>
                <a:cubicBezTo>
                  <a:pt x="3872575" y="2022913"/>
                  <a:pt x="3881736" y="1992352"/>
                  <a:pt x="3892887" y="1962615"/>
                </a:cubicBezTo>
                <a:cubicBezTo>
                  <a:pt x="3885453" y="1839952"/>
                  <a:pt x="3883123" y="1716872"/>
                  <a:pt x="3870585" y="1594625"/>
                </a:cubicBezTo>
                <a:cubicBezTo>
                  <a:pt x="3862548" y="1516260"/>
                  <a:pt x="3834379" y="1525914"/>
                  <a:pt x="3792526" y="1460810"/>
                </a:cubicBezTo>
                <a:cubicBezTo>
                  <a:pt x="3774548" y="1432844"/>
                  <a:pt x="3761247" y="1402059"/>
                  <a:pt x="3747921" y="1371600"/>
                </a:cubicBezTo>
                <a:cubicBezTo>
                  <a:pt x="3735192" y="1342504"/>
                  <a:pt x="3731642" y="1309105"/>
                  <a:pt x="3714468" y="1282390"/>
                </a:cubicBezTo>
                <a:cubicBezTo>
                  <a:pt x="3697412" y="1255859"/>
                  <a:pt x="3669863" y="1237785"/>
                  <a:pt x="3647560" y="1215483"/>
                </a:cubicBezTo>
                <a:cubicBezTo>
                  <a:pt x="3636409" y="1185746"/>
                  <a:pt x="3629677" y="1153953"/>
                  <a:pt x="3614107" y="1126273"/>
                </a:cubicBezTo>
                <a:cubicBezTo>
                  <a:pt x="3595884" y="1093876"/>
                  <a:pt x="3569062" y="1067125"/>
                  <a:pt x="3547199" y="1037064"/>
                </a:cubicBezTo>
                <a:cubicBezTo>
                  <a:pt x="3539316" y="1026225"/>
                  <a:pt x="3532144" y="1014884"/>
                  <a:pt x="3524897" y="1003610"/>
                </a:cubicBezTo>
                <a:cubicBezTo>
                  <a:pt x="3484614" y="940948"/>
                  <a:pt x="3423661" y="835467"/>
                  <a:pt x="3368780" y="780586"/>
                </a:cubicBezTo>
                <a:lnTo>
                  <a:pt x="3301872" y="713678"/>
                </a:lnTo>
                <a:cubicBezTo>
                  <a:pt x="3290721" y="702527"/>
                  <a:pt x="3281942" y="688339"/>
                  <a:pt x="3268419" y="680225"/>
                </a:cubicBezTo>
                <a:cubicBezTo>
                  <a:pt x="3104591" y="581927"/>
                  <a:pt x="3340726" y="727495"/>
                  <a:pt x="3145755" y="591015"/>
                </a:cubicBezTo>
                <a:cubicBezTo>
                  <a:pt x="3132137" y="581482"/>
                  <a:pt x="3115404" y="577265"/>
                  <a:pt x="3101150" y="568712"/>
                </a:cubicBezTo>
                <a:cubicBezTo>
                  <a:pt x="2984743" y="498867"/>
                  <a:pt x="3082884" y="542852"/>
                  <a:pt x="2933882" y="468351"/>
                </a:cubicBezTo>
                <a:cubicBezTo>
                  <a:pt x="2923368" y="463094"/>
                  <a:pt x="2911434" y="461327"/>
                  <a:pt x="2900428" y="457200"/>
                </a:cubicBezTo>
                <a:cubicBezTo>
                  <a:pt x="2881685" y="450172"/>
                  <a:pt x="2862964" y="443028"/>
                  <a:pt x="2844672" y="434898"/>
                </a:cubicBezTo>
                <a:cubicBezTo>
                  <a:pt x="2829482" y="428147"/>
                  <a:pt x="2816195" y="416627"/>
                  <a:pt x="2800068" y="412595"/>
                </a:cubicBezTo>
                <a:cubicBezTo>
                  <a:pt x="2756198" y="401627"/>
                  <a:pt x="2709153" y="404593"/>
                  <a:pt x="2666253" y="390293"/>
                </a:cubicBezTo>
                <a:cubicBezTo>
                  <a:pt x="2605521" y="370050"/>
                  <a:pt x="2655604" y="384811"/>
                  <a:pt x="2565892" y="367990"/>
                </a:cubicBezTo>
                <a:cubicBezTo>
                  <a:pt x="2528635" y="361004"/>
                  <a:pt x="2491551" y="353122"/>
                  <a:pt x="2454380" y="345688"/>
                </a:cubicBezTo>
                <a:lnTo>
                  <a:pt x="1584585" y="356839"/>
                </a:lnTo>
                <a:cubicBezTo>
                  <a:pt x="1526238" y="358228"/>
                  <a:pt x="1424883" y="397212"/>
                  <a:pt x="1383863" y="412595"/>
                </a:cubicBezTo>
                <a:cubicBezTo>
                  <a:pt x="1354126" y="423746"/>
                  <a:pt x="1322578" y="430923"/>
                  <a:pt x="1294653" y="446049"/>
                </a:cubicBezTo>
                <a:cubicBezTo>
                  <a:pt x="1232985" y="479452"/>
                  <a:pt x="1182767" y="535382"/>
                  <a:pt x="1116233" y="557561"/>
                </a:cubicBezTo>
                <a:cubicBezTo>
                  <a:pt x="1025671" y="587749"/>
                  <a:pt x="1070353" y="569351"/>
                  <a:pt x="982419" y="613317"/>
                </a:cubicBezTo>
                <a:cubicBezTo>
                  <a:pt x="967551" y="628185"/>
                  <a:pt x="954924" y="645700"/>
                  <a:pt x="937814" y="657922"/>
                </a:cubicBezTo>
                <a:cubicBezTo>
                  <a:pt x="928249" y="664754"/>
                  <a:pt x="914874" y="663816"/>
                  <a:pt x="904360" y="669073"/>
                </a:cubicBezTo>
                <a:cubicBezTo>
                  <a:pt x="877556" y="682475"/>
                  <a:pt x="851999" y="698260"/>
                  <a:pt x="826302" y="713678"/>
                </a:cubicBezTo>
                <a:cubicBezTo>
                  <a:pt x="776440" y="743596"/>
                  <a:pt x="804879" y="731677"/>
                  <a:pt x="748243" y="769434"/>
                </a:cubicBezTo>
                <a:cubicBezTo>
                  <a:pt x="730209" y="781457"/>
                  <a:pt x="709826" y="789884"/>
                  <a:pt x="692487" y="802888"/>
                </a:cubicBezTo>
                <a:cubicBezTo>
                  <a:pt x="665071" y="823450"/>
                  <a:pt x="640951" y="848094"/>
                  <a:pt x="614428" y="869795"/>
                </a:cubicBezTo>
                <a:cubicBezTo>
                  <a:pt x="535756" y="934163"/>
                  <a:pt x="601169" y="871904"/>
                  <a:pt x="536370" y="936703"/>
                </a:cubicBezTo>
                <a:cubicBezTo>
                  <a:pt x="503224" y="1036140"/>
                  <a:pt x="556261" y="879212"/>
                  <a:pt x="502916" y="1025912"/>
                </a:cubicBezTo>
                <a:cubicBezTo>
                  <a:pt x="494882" y="1048006"/>
                  <a:pt x="480614" y="1092820"/>
                  <a:pt x="480614" y="1092820"/>
                </a:cubicBezTo>
                <a:cubicBezTo>
                  <a:pt x="499199" y="1215483"/>
                  <a:pt x="496434" y="1343350"/>
                  <a:pt x="536370" y="1460810"/>
                </a:cubicBezTo>
                <a:cubicBezTo>
                  <a:pt x="603812" y="1659170"/>
                  <a:pt x="630879" y="1596523"/>
                  <a:pt x="703638" y="1683834"/>
                </a:cubicBezTo>
                <a:cubicBezTo>
                  <a:pt x="712218" y="1694130"/>
                  <a:pt x="717219" y="1707112"/>
                  <a:pt x="725941" y="1717288"/>
                </a:cubicBezTo>
                <a:cubicBezTo>
                  <a:pt x="772185" y="1771239"/>
                  <a:pt x="763892" y="1752632"/>
                  <a:pt x="815150" y="1795347"/>
                </a:cubicBezTo>
                <a:cubicBezTo>
                  <a:pt x="823227" y="1802078"/>
                  <a:pt x="828438" y="1812240"/>
                  <a:pt x="837453" y="1817649"/>
                </a:cubicBezTo>
                <a:cubicBezTo>
                  <a:pt x="837470" y="1817659"/>
                  <a:pt x="948957" y="1873400"/>
                  <a:pt x="971268" y="1884556"/>
                </a:cubicBezTo>
                <a:cubicBezTo>
                  <a:pt x="1001004" y="1899424"/>
                  <a:pt x="1031969" y="1912056"/>
                  <a:pt x="1060477" y="1929161"/>
                </a:cubicBezTo>
                <a:cubicBezTo>
                  <a:pt x="1079062" y="1940312"/>
                  <a:pt x="1096109" y="1954566"/>
                  <a:pt x="1116233" y="1962615"/>
                </a:cubicBezTo>
                <a:cubicBezTo>
                  <a:pt x="1152265" y="1977028"/>
                  <a:pt x="1191577" y="1982002"/>
                  <a:pt x="1227746" y="1996068"/>
                </a:cubicBezTo>
                <a:cubicBezTo>
                  <a:pt x="1258732" y="2008118"/>
                  <a:pt x="1286496" y="2027347"/>
                  <a:pt x="1316955" y="2040673"/>
                </a:cubicBezTo>
                <a:cubicBezTo>
                  <a:pt x="1346051" y="2053403"/>
                  <a:pt x="1377386" y="2060697"/>
                  <a:pt x="1406165" y="2074127"/>
                </a:cubicBezTo>
                <a:cubicBezTo>
                  <a:pt x="1477886" y="2107597"/>
                  <a:pt x="1468941" y="2116081"/>
                  <a:pt x="1528828" y="2141034"/>
                </a:cubicBezTo>
                <a:cubicBezTo>
                  <a:pt x="1558144" y="2153249"/>
                  <a:pt x="1587909" y="2164445"/>
                  <a:pt x="1618038" y="2174488"/>
                </a:cubicBezTo>
                <a:cubicBezTo>
                  <a:pt x="1643710" y="2183045"/>
                  <a:pt x="1670840" y="2187076"/>
                  <a:pt x="1696097" y="2196790"/>
                </a:cubicBezTo>
                <a:cubicBezTo>
                  <a:pt x="1719370" y="2205741"/>
                  <a:pt x="1739349" y="2222359"/>
                  <a:pt x="1763004" y="2230244"/>
                </a:cubicBezTo>
                <a:cubicBezTo>
                  <a:pt x="1806622" y="2244784"/>
                  <a:pt x="1851734" y="2254681"/>
                  <a:pt x="1896819" y="2263698"/>
                </a:cubicBezTo>
                <a:cubicBezTo>
                  <a:pt x="1928389" y="2270012"/>
                  <a:pt x="2074267" y="2283673"/>
                  <a:pt x="2097541" y="2286000"/>
                </a:cubicBezTo>
                <a:cubicBezTo>
                  <a:pt x="2543568" y="2375208"/>
                  <a:pt x="2280786" y="2330630"/>
                  <a:pt x="3268419" y="2297151"/>
                </a:cubicBezTo>
                <a:cubicBezTo>
                  <a:pt x="3452367" y="2290915"/>
                  <a:pt x="3573255" y="2251609"/>
                  <a:pt x="3747921" y="2207942"/>
                </a:cubicBezTo>
                <a:cubicBezTo>
                  <a:pt x="3762789" y="2204225"/>
                  <a:pt x="3777846" y="2201194"/>
                  <a:pt x="3792526" y="2196790"/>
                </a:cubicBezTo>
                <a:cubicBezTo>
                  <a:pt x="3829697" y="2185639"/>
                  <a:pt x="3866389" y="2172749"/>
                  <a:pt x="3904038" y="2163337"/>
                </a:cubicBezTo>
                <a:cubicBezTo>
                  <a:pt x="3986109" y="2142820"/>
                  <a:pt x="3963004" y="2164283"/>
                  <a:pt x="4049004" y="2129883"/>
                </a:cubicBezTo>
                <a:cubicBezTo>
                  <a:pt x="4079873" y="2117535"/>
                  <a:pt x="4108086" y="2099337"/>
                  <a:pt x="4138214" y="2085278"/>
                </a:cubicBezTo>
                <a:cubicBezTo>
                  <a:pt x="4200886" y="2056031"/>
                  <a:pt x="4239777" y="2043010"/>
                  <a:pt x="4305482" y="2018371"/>
                </a:cubicBezTo>
                <a:cubicBezTo>
                  <a:pt x="4327784" y="1996069"/>
                  <a:pt x="4347493" y="1970828"/>
                  <a:pt x="4372389" y="1951464"/>
                </a:cubicBezTo>
                <a:cubicBezTo>
                  <a:pt x="4381668" y="1944247"/>
                  <a:pt x="4396278" y="1947144"/>
                  <a:pt x="4405843" y="1940312"/>
                </a:cubicBezTo>
                <a:cubicBezTo>
                  <a:pt x="4422953" y="1928090"/>
                  <a:pt x="4433626" y="1908323"/>
                  <a:pt x="4450448" y="1895707"/>
                </a:cubicBezTo>
                <a:cubicBezTo>
                  <a:pt x="4463747" y="1885733"/>
                  <a:pt x="4480620" y="1881652"/>
                  <a:pt x="4495053" y="1873405"/>
                </a:cubicBezTo>
                <a:cubicBezTo>
                  <a:pt x="4506689" y="1866756"/>
                  <a:pt x="4517356" y="1858537"/>
                  <a:pt x="4528507" y="1851103"/>
                </a:cubicBezTo>
                <a:cubicBezTo>
                  <a:pt x="4532224" y="1839952"/>
                  <a:pt x="4535028" y="1828453"/>
                  <a:pt x="4539658" y="1817649"/>
                </a:cubicBezTo>
                <a:cubicBezTo>
                  <a:pt x="4546206" y="1802370"/>
                  <a:pt x="4561205" y="1789650"/>
                  <a:pt x="4561960" y="1773044"/>
                </a:cubicBezTo>
                <a:cubicBezTo>
                  <a:pt x="4565003" y="1706103"/>
                  <a:pt x="4567957" y="1637101"/>
                  <a:pt x="4550809" y="1572322"/>
                </a:cubicBezTo>
                <a:cubicBezTo>
                  <a:pt x="4537397" y="1521656"/>
                  <a:pt x="4391892" y="1260079"/>
                  <a:pt x="4350087" y="1226634"/>
                </a:cubicBezTo>
                <a:cubicBezTo>
                  <a:pt x="4331502" y="1211766"/>
                  <a:pt x="4311161" y="1198859"/>
                  <a:pt x="4294331" y="1182029"/>
                </a:cubicBezTo>
                <a:cubicBezTo>
                  <a:pt x="4277501" y="1165199"/>
                  <a:pt x="4267515" y="1142085"/>
                  <a:pt x="4249726" y="1126273"/>
                </a:cubicBezTo>
                <a:cubicBezTo>
                  <a:pt x="4226491" y="1105619"/>
                  <a:pt x="4177480" y="1086137"/>
                  <a:pt x="4149365" y="1070517"/>
                </a:cubicBezTo>
                <a:cubicBezTo>
                  <a:pt x="4130419" y="1059991"/>
                  <a:pt x="4111894" y="1048700"/>
                  <a:pt x="4093609" y="1037064"/>
                </a:cubicBezTo>
                <a:cubicBezTo>
                  <a:pt x="4070995" y="1022674"/>
                  <a:pt x="4050133" y="1005476"/>
                  <a:pt x="4026702" y="992459"/>
                </a:cubicBezTo>
                <a:cubicBezTo>
                  <a:pt x="4016427" y="986750"/>
                  <a:pt x="4004219" y="985527"/>
                  <a:pt x="3993248" y="981307"/>
                </a:cubicBezTo>
                <a:cubicBezTo>
                  <a:pt x="3955882" y="966936"/>
                  <a:pt x="3918014" y="953633"/>
                  <a:pt x="3881736" y="936703"/>
                </a:cubicBezTo>
                <a:cubicBezTo>
                  <a:pt x="3862095" y="927537"/>
                  <a:pt x="3845711" y="912218"/>
                  <a:pt x="3825980" y="903249"/>
                </a:cubicBezTo>
                <a:cubicBezTo>
                  <a:pt x="3804578" y="893521"/>
                  <a:pt x="3780417" y="890799"/>
                  <a:pt x="3759072" y="880947"/>
                </a:cubicBezTo>
                <a:cubicBezTo>
                  <a:pt x="3731862" y="868389"/>
                  <a:pt x="3708170" y="849015"/>
                  <a:pt x="3681014" y="836342"/>
                </a:cubicBezTo>
                <a:cubicBezTo>
                  <a:pt x="3612987" y="804596"/>
                  <a:pt x="3574470" y="798555"/>
                  <a:pt x="3502594" y="780586"/>
                </a:cubicBezTo>
                <a:cubicBezTo>
                  <a:pt x="3476575" y="765718"/>
                  <a:pt x="3451692" y="748654"/>
                  <a:pt x="3424536" y="735981"/>
                </a:cubicBezTo>
                <a:cubicBezTo>
                  <a:pt x="3395757" y="722551"/>
                  <a:pt x="3365455" y="712570"/>
                  <a:pt x="3335326" y="702527"/>
                </a:cubicBezTo>
                <a:cubicBezTo>
                  <a:pt x="3330614" y="700956"/>
                  <a:pt x="3213488" y="664154"/>
                  <a:pt x="3179209" y="657922"/>
                </a:cubicBezTo>
                <a:cubicBezTo>
                  <a:pt x="3118951" y="646966"/>
                  <a:pt x="3049445" y="641601"/>
                  <a:pt x="2989638" y="635620"/>
                </a:cubicBezTo>
                <a:cubicBezTo>
                  <a:pt x="2959901" y="628186"/>
                  <a:pt x="2930920" y="616444"/>
                  <a:pt x="2900428" y="613317"/>
                </a:cubicBezTo>
                <a:cubicBezTo>
                  <a:pt x="2784453" y="601422"/>
                  <a:pt x="2474103" y="586983"/>
                  <a:pt x="2331716" y="579864"/>
                </a:cubicBezTo>
                <a:cubicBezTo>
                  <a:pt x="2305697" y="572430"/>
                  <a:pt x="2280307" y="562264"/>
                  <a:pt x="2253658" y="557561"/>
                </a:cubicBezTo>
                <a:cubicBezTo>
                  <a:pt x="2163949" y="541730"/>
                  <a:pt x="1894805" y="536517"/>
                  <a:pt x="1863365" y="535259"/>
                </a:cubicBezTo>
                <a:cubicBezTo>
                  <a:pt x="1684946" y="538976"/>
                  <a:pt x="1506142" y="534132"/>
                  <a:pt x="1328107" y="546410"/>
                </a:cubicBezTo>
                <a:cubicBezTo>
                  <a:pt x="1214990" y="554211"/>
                  <a:pt x="1229362" y="587069"/>
                  <a:pt x="1138536" y="624468"/>
                </a:cubicBezTo>
                <a:cubicBezTo>
                  <a:pt x="1102652" y="639244"/>
                  <a:pt x="1063570" y="644869"/>
                  <a:pt x="1027024" y="657922"/>
                </a:cubicBezTo>
                <a:cubicBezTo>
                  <a:pt x="1011369" y="663513"/>
                  <a:pt x="997853" y="674051"/>
                  <a:pt x="982419" y="680225"/>
                </a:cubicBezTo>
                <a:cubicBezTo>
                  <a:pt x="960591" y="688956"/>
                  <a:pt x="937119" y="693266"/>
                  <a:pt x="915511" y="702527"/>
                </a:cubicBezTo>
                <a:cubicBezTo>
                  <a:pt x="884953" y="715623"/>
                  <a:pt x="855489" y="731212"/>
                  <a:pt x="826302" y="747132"/>
                </a:cubicBezTo>
                <a:cubicBezTo>
                  <a:pt x="814536" y="753550"/>
                  <a:pt x="805562" y="765196"/>
                  <a:pt x="792848" y="769434"/>
                </a:cubicBezTo>
                <a:cubicBezTo>
                  <a:pt x="771398" y="776584"/>
                  <a:pt x="748013" y="775681"/>
                  <a:pt x="725941" y="780586"/>
                </a:cubicBezTo>
                <a:cubicBezTo>
                  <a:pt x="689728" y="788634"/>
                  <a:pt x="684600" y="798303"/>
                  <a:pt x="647882" y="814039"/>
                </a:cubicBezTo>
                <a:cubicBezTo>
                  <a:pt x="637078" y="818669"/>
                  <a:pt x="625475" y="821173"/>
                  <a:pt x="614428" y="825190"/>
                </a:cubicBezTo>
                <a:cubicBezTo>
                  <a:pt x="424424" y="894283"/>
                  <a:pt x="588884" y="827973"/>
                  <a:pt x="491765" y="880947"/>
                </a:cubicBezTo>
                <a:cubicBezTo>
                  <a:pt x="462578" y="896867"/>
                  <a:pt x="402555" y="925551"/>
                  <a:pt x="402555" y="925551"/>
                </a:cubicBezTo>
                <a:cubicBezTo>
                  <a:pt x="346079" y="982029"/>
                  <a:pt x="428125" y="903587"/>
                  <a:pt x="324497" y="981307"/>
                </a:cubicBezTo>
                <a:cubicBezTo>
                  <a:pt x="282072" y="1013126"/>
                  <a:pt x="290423" y="1024549"/>
                  <a:pt x="257589" y="1070517"/>
                </a:cubicBezTo>
                <a:cubicBezTo>
                  <a:pt x="251478" y="1079072"/>
                  <a:pt x="242721" y="1085386"/>
                  <a:pt x="235287" y="1092820"/>
                </a:cubicBezTo>
                <a:cubicBezTo>
                  <a:pt x="231570" y="1111405"/>
                  <a:pt x="223637" y="1129629"/>
                  <a:pt x="224136" y="1148576"/>
                </a:cubicBezTo>
                <a:cubicBezTo>
                  <a:pt x="227369" y="1271422"/>
                  <a:pt x="230407" y="1394728"/>
                  <a:pt x="246438" y="1516566"/>
                </a:cubicBezTo>
                <a:cubicBezTo>
                  <a:pt x="249265" y="1538055"/>
                  <a:pt x="269366" y="1553375"/>
                  <a:pt x="279892" y="1572322"/>
                </a:cubicBezTo>
                <a:cubicBezTo>
                  <a:pt x="287965" y="1586853"/>
                  <a:pt x="292973" y="1603096"/>
                  <a:pt x="302194" y="1616927"/>
                </a:cubicBezTo>
                <a:cubicBezTo>
                  <a:pt x="342682" y="1677659"/>
                  <a:pt x="345211" y="1665963"/>
                  <a:pt x="391404" y="1717288"/>
                </a:cubicBezTo>
                <a:cubicBezTo>
                  <a:pt x="410825" y="1738867"/>
                  <a:pt x="430085" y="1760716"/>
                  <a:pt x="447160" y="1784195"/>
                </a:cubicBezTo>
                <a:cubicBezTo>
                  <a:pt x="459908" y="1801724"/>
                  <a:pt x="467610" y="1822612"/>
                  <a:pt x="480614" y="1839951"/>
                </a:cubicBezTo>
                <a:cubicBezTo>
                  <a:pt x="508336" y="1876913"/>
                  <a:pt x="604960" y="1983392"/>
                  <a:pt x="636731" y="2007220"/>
                </a:cubicBezTo>
                <a:cubicBezTo>
                  <a:pt x="651599" y="2018371"/>
                  <a:pt x="667225" y="2028578"/>
                  <a:pt x="681336" y="2040673"/>
                </a:cubicBezTo>
                <a:cubicBezTo>
                  <a:pt x="693310" y="2050936"/>
                  <a:pt x="701003" y="2066468"/>
                  <a:pt x="714789" y="2074127"/>
                </a:cubicBezTo>
                <a:cubicBezTo>
                  <a:pt x="735340" y="2085544"/>
                  <a:pt x="759755" y="2087990"/>
                  <a:pt x="781697" y="2096429"/>
                </a:cubicBezTo>
                <a:cubicBezTo>
                  <a:pt x="808118" y="2106591"/>
                  <a:pt x="832899" y="2120931"/>
                  <a:pt x="859755" y="2129883"/>
                </a:cubicBezTo>
                <a:cubicBezTo>
                  <a:pt x="888834" y="2139576"/>
                  <a:pt x="919431" y="2143982"/>
                  <a:pt x="948965" y="2152186"/>
                </a:cubicBezTo>
                <a:cubicBezTo>
                  <a:pt x="986356" y="2162573"/>
                  <a:pt x="1022892" y="2175974"/>
                  <a:pt x="1060477" y="2185639"/>
                </a:cubicBezTo>
                <a:cubicBezTo>
                  <a:pt x="1153032" y="2209439"/>
                  <a:pt x="1247918" y="2224443"/>
                  <a:pt x="1339258" y="2252547"/>
                </a:cubicBezTo>
                <a:cubicBezTo>
                  <a:pt x="1652519" y="2348933"/>
                  <a:pt x="1306494" y="2247805"/>
                  <a:pt x="1651492" y="2330605"/>
                </a:cubicBezTo>
                <a:cubicBezTo>
                  <a:pt x="1689228" y="2339662"/>
                  <a:pt x="1725963" y="2352484"/>
                  <a:pt x="1763004" y="2364059"/>
                </a:cubicBezTo>
                <a:cubicBezTo>
                  <a:pt x="1785443" y="2371071"/>
                  <a:pt x="1806859" y="2381751"/>
                  <a:pt x="1829911" y="2386361"/>
                </a:cubicBezTo>
                <a:cubicBezTo>
                  <a:pt x="1862917" y="2392962"/>
                  <a:pt x="1896818" y="2393795"/>
                  <a:pt x="1930272" y="2397512"/>
                </a:cubicBezTo>
                <a:cubicBezTo>
                  <a:pt x="1989745" y="2419815"/>
                  <a:pt x="2047983" y="2445740"/>
                  <a:pt x="2108692" y="2464420"/>
                </a:cubicBezTo>
                <a:cubicBezTo>
                  <a:pt x="2144922" y="2475568"/>
                  <a:pt x="2182813" y="2480490"/>
                  <a:pt x="2220204" y="2486722"/>
                </a:cubicBezTo>
                <a:cubicBezTo>
                  <a:pt x="2267547" y="2494612"/>
                  <a:pt x="2377989" y="2504731"/>
                  <a:pt x="2420926" y="2509025"/>
                </a:cubicBezTo>
                <a:cubicBezTo>
                  <a:pt x="3344809" y="2475428"/>
                  <a:pt x="2807178" y="2552613"/>
                  <a:pt x="3101150" y="2464420"/>
                </a:cubicBezTo>
                <a:cubicBezTo>
                  <a:pt x="3115830" y="2460016"/>
                  <a:pt x="3131405" y="2458649"/>
                  <a:pt x="3145755" y="2453268"/>
                </a:cubicBezTo>
                <a:cubicBezTo>
                  <a:pt x="3238156" y="2418617"/>
                  <a:pt x="3154324" y="2447556"/>
                  <a:pt x="3212663" y="2408664"/>
                </a:cubicBezTo>
                <a:cubicBezTo>
                  <a:pt x="3226495" y="2399443"/>
                  <a:pt x="3242400" y="2393795"/>
                  <a:pt x="3257268" y="2386361"/>
                </a:cubicBezTo>
                <a:cubicBezTo>
                  <a:pt x="3268419" y="2375210"/>
                  <a:pt x="3278105" y="2362369"/>
                  <a:pt x="3290721" y="2352907"/>
                </a:cubicBezTo>
                <a:cubicBezTo>
                  <a:pt x="3308060" y="2339903"/>
                  <a:pt x="3330021" y="2333559"/>
                  <a:pt x="3346477" y="2319454"/>
                </a:cubicBezTo>
                <a:cubicBezTo>
                  <a:pt x="3356653" y="2310732"/>
                  <a:pt x="3358604" y="2294722"/>
                  <a:pt x="3368780" y="2286000"/>
                </a:cubicBezTo>
                <a:cubicBezTo>
                  <a:pt x="3385236" y="2271895"/>
                  <a:pt x="3405951" y="2263698"/>
                  <a:pt x="3424536" y="2252547"/>
                </a:cubicBezTo>
                <a:cubicBezTo>
                  <a:pt x="3453289" y="2204624"/>
                  <a:pt x="3470415" y="2169603"/>
                  <a:pt x="3513746" y="2129883"/>
                </a:cubicBezTo>
                <a:cubicBezTo>
                  <a:pt x="3537317" y="2108277"/>
                  <a:pt x="3565785" y="2092712"/>
                  <a:pt x="3591804" y="2074127"/>
                </a:cubicBezTo>
                <a:cubicBezTo>
                  <a:pt x="3610389" y="2040673"/>
                  <a:pt x="3623326" y="2003385"/>
                  <a:pt x="3647560" y="1973766"/>
                </a:cubicBezTo>
                <a:cubicBezTo>
                  <a:pt x="3690834" y="1920876"/>
                  <a:pt x="3792526" y="1828800"/>
                  <a:pt x="3792526" y="1828800"/>
                </a:cubicBezTo>
                <a:cubicBezTo>
                  <a:pt x="3824824" y="1731905"/>
                  <a:pt x="3776272" y="1864329"/>
                  <a:pt x="3904038" y="1672683"/>
                </a:cubicBezTo>
                <a:cubicBezTo>
                  <a:pt x="3924155" y="1642507"/>
                  <a:pt x="3934495" y="1629996"/>
                  <a:pt x="3948643" y="1594625"/>
                </a:cubicBezTo>
                <a:cubicBezTo>
                  <a:pt x="3957374" y="1572797"/>
                  <a:pt x="3963512" y="1550020"/>
                  <a:pt x="3970946" y="1527717"/>
                </a:cubicBezTo>
                <a:cubicBezTo>
                  <a:pt x="3937492" y="1431073"/>
                  <a:pt x="3912553" y="1331048"/>
                  <a:pt x="3870585" y="1237786"/>
                </a:cubicBezTo>
                <a:cubicBezTo>
                  <a:pt x="3829178" y="1145770"/>
                  <a:pt x="3766775" y="1084976"/>
                  <a:pt x="3714468" y="1003610"/>
                </a:cubicBezTo>
                <a:cubicBezTo>
                  <a:pt x="3698262" y="978401"/>
                  <a:pt x="3686069" y="950760"/>
                  <a:pt x="3669863" y="925551"/>
                </a:cubicBezTo>
                <a:cubicBezTo>
                  <a:pt x="3622045" y="851168"/>
                  <a:pt x="3492300" y="692233"/>
                  <a:pt x="3457989" y="657922"/>
                </a:cubicBezTo>
                <a:cubicBezTo>
                  <a:pt x="3375160" y="575093"/>
                  <a:pt x="3340685" y="531397"/>
                  <a:pt x="3246116" y="468351"/>
                </a:cubicBezTo>
                <a:cubicBezTo>
                  <a:pt x="3200042" y="437635"/>
                  <a:pt x="3083511" y="372121"/>
                  <a:pt x="3023092" y="345688"/>
                </a:cubicBezTo>
                <a:cubicBezTo>
                  <a:pt x="2898438" y="291152"/>
                  <a:pt x="2975586" y="327072"/>
                  <a:pt x="2878126" y="301083"/>
                </a:cubicBezTo>
                <a:cubicBezTo>
                  <a:pt x="2840629" y="291084"/>
                  <a:pt x="2804497" y="276048"/>
                  <a:pt x="2766614" y="267629"/>
                </a:cubicBezTo>
                <a:cubicBezTo>
                  <a:pt x="2737360" y="261128"/>
                  <a:pt x="2706859" y="262001"/>
                  <a:pt x="2677404" y="256478"/>
                </a:cubicBezTo>
                <a:cubicBezTo>
                  <a:pt x="2647277" y="250829"/>
                  <a:pt x="2618379" y="239503"/>
                  <a:pt x="2588194" y="234176"/>
                </a:cubicBezTo>
                <a:cubicBezTo>
                  <a:pt x="2555047" y="228327"/>
                  <a:pt x="2521346" y="226167"/>
                  <a:pt x="2487833" y="223025"/>
                </a:cubicBezTo>
                <a:lnTo>
                  <a:pt x="2231355" y="200722"/>
                </a:lnTo>
                <a:lnTo>
                  <a:pt x="1439619" y="223025"/>
                </a:lnTo>
                <a:cubicBezTo>
                  <a:pt x="1419014" y="223838"/>
                  <a:pt x="1296795" y="256019"/>
                  <a:pt x="1294653" y="256478"/>
                </a:cubicBezTo>
                <a:cubicBezTo>
                  <a:pt x="1272545" y="261215"/>
                  <a:pt x="1249777" y="262545"/>
                  <a:pt x="1227746" y="267629"/>
                </a:cubicBezTo>
                <a:cubicBezTo>
                  <a:pt x="1201378" y="273714"/>
                  <a:pt x="1176055" y="283847"/>
                  <a:pt x="1149687" y="289932"/>
                </a:cubicBezTo>
                <a:cubicBezTo>
                  <a:pt x="1127656" y="295016"/>
                  <a:pt x="1104951" y="296649"/>
                  <a:pt x="1082780" y="301083"/>
                </a:cubicBezTo>
                <a:cubicBezTo>
                  <a:pt x="1067752" y="304089"/>
                  <a:pt x="1053203" y="309228"/>
                  <a:pt x="1038175" y="312234"/>
                </a:cubicBezTo>
                <a:cubicBezTo>
                  <a:pt x="1016004" y="316668"/>
                  <a:pt x="993513" y="319341"/>
                  <a:pt x="971268" y="323386"/>
                </a:cubicBezTo>
                <a:cubicBezTo>
                  <a:pt x="952620" y="326777"/>
                  <a:pt x="934097" y="330820"/>
                  <a:pt x="915511" y="334537"/>
                </a:cubicBezTo>
                <a:cubicBezTo>
                  <a:pt x="791322" y="396632"/>
                  <a:pt x="947771" y="322439"/>
                  <a:pt x="826302" y="367990"/>
                </a:cubicBezTo>
                <a:cubicBezTo>
                  <a:pt x="810737" y="373827"/>
                  <a:pt x="796888" y="383542"/>
                  <a:pt x="781697" y="390293"/>
                </a:cubicBezTo>
                <a:cubicBezTo>
                  <a:pt x="763405" y="398423"/>
                  <a:pt x="743845" y="403643"/>
                  <a:pt x="725941" y="412595"/>
                </a:cubicBezTo>
                <a:cubicBezTo>
                  <a:pt x="686144" y="432493"/>
                  <a:pt x="655132" y="472253"/>
                  <a:pt x="625580" y="501805"/>
                </a:cubicBezTo>
                <a:cubicBezTo>
                  <a:pt x="614429" y="512956"/>
                  <a:pt x="601588" y="522643"/>
                  <a:pt x="592126" y="535259"/>
                </a:cubicBezTo>
                <a:cubicBezTo>
                  <a:pt x="580975" y="550127"/>
                  <a:pt x="570767" y="565753"/>
                  <a:pt x="558672" y="579864"/>
                </a:cubicBezTo>
                <a:cubicBezTo>
                  <a:pt x="548409" y="591837"/>
                  <a:pt x="533685" y="600013"/>
                  <a:pt x="525219" y="613317"/>
                </a:cubicBezTo>
                <a:cubicBezTo>
                  <a:pt x="507370" y="641366"/>
                  <a:pt x="480614" y="702527"/>
                  <a:pt x="480614" y="702527"/>
                </a:cubicBezTo>
                <a:cubicBezTo>
                  <a:pt x="462298" y="958956"/>
                  <a:pt x="448097" y="1090717"/>
                  <a:pt x="480614" y="1405054"/>
                </a:cubicBezTo>
                <a:cubicBezTo>
                  <a:pt x="484552" y="1443120"/>
                  <a:pt x="518226" y="1471720"/>
                  <a:pt x="536370" y="1505415"/>
                </a:cubicBezTo>
                <a:cubicBezTo>
                  <a:pt x="584510" y="1594819"/>
                  <a:pt x="574460" y="1618932"/>
                  <a:pt x="692487" y="1717288"/>
                </a:cubicBezTo>
                <a:cubicBezTo>
                  <a:pt x="714789" y="1735873"/>
                  <a:pt x="736478" y="1755221"/>
                  <a:pt x="759394" y="1773044"/>
                </a:cubicBezTo>
                <a:cubicBezTo>
                  <a:pt x="769973" y="1781272"/>
                  <a:pt x="782886" y="1786381"/>
                  <a:pt x="792848" y="1795347"/>
                </a:cubicBezTo>
                <a:cubicBezTo>
                  <a:pt x="878200" y="1872163"/>
                  <a:pt x="853081" y="1867024"/>
                  <a:pt x="937814" y="1929161"/>
                </a:cubicBezTo>
                <a:cubicBezTo>
                  <a:pt x="958247" y="1944145"/>
                  <a:pt x="1149208" y="2069475"/>
                  <a:pt x="1160838" y="2074127"/>
                </a:cubicBezTo>
                <a:cubicBezTo>
                  <a:pt x="1218470" y="2097179"/>
                  <a:pt x="1225194" y="2098078"/>
                  <a:pt x="1283502" y="2129883"/>
                </a:cubicBezTo>
                <a:cubicBezTo>
                  <a:pt x="1302530" y="2140262"/>
                  <a:pt x="1319527" y="2154368"/>
                  <a:pt x="1339258" y="2163337"/>
                </a:cubicBezTo>
                <a:cubicBezTo>
                  <a:pt x="1360660" y="2173065"/>
                  <a:pt x="1384557" y="2176379"/>
                  <a:pt x="1406165" y="2185639"/>
                </a:cubicBezTo>
                <a:cubicBezTo>
                  <a:pt x="1436723" y="2198735"/>
                  <a:pt x="1464506" y="2217896"/>
                  <a:pt x="1495375" y="2230244"/>
                </a:cubicBezTo>
                <a:cubicBezTo>
                  <a:pt x="1520500" y="2240294"/>
                  <a:pt x="1547761" y="2243990"/>
                  <a:pt x="1573433" y="2252547"/>
                </a:cubicBezTo>
                <a:cubicBezTo>
                  <a:pt x="1696571" y="2293593"/>
                  <a:pt x="1689718" y="2309256"/>
                  <a:pt x="1852214" y="2341756"/>
                </a:cubicBezTo>
                <a:cubicBezTo>
                  <a:pt x="2066598" y="2384634"/>
                  <a:pt x="1860728" y="2347231"/>
                  <a:pt x="2075238" y="2375210"/>
                </a:cubicBezTo>
                <a:cubicBezTo>
                  <a:pt x="2397080" y="2417189"/>
                  <a:pt x="2064620" y="2381953"/>
                  <a:pt x="2331716" y="2408664"/>
                </a:cubicBezTo>
                <a:cubicBezTo>
                  <a:pt x="2472965" y="2397513"/>
                  <a:pt x="2615554" y="2397595"/>
                  <a:pt x="2755463" y="2375210"/>
                </a:cubicBezTo>
                <a:cubicBezTo>
                  <a:pt x="2803178" y="2367576"/>
                  <a:pt x="2845684" y="2340303"/>
                  <a:pt x="2889277" y="2319454"/>
                </a:cubicBezTo>
                <a:cubicBezTo>
                  <a:pt x="2958189" y="2286496"/>
                  <a:pt x="3072854" y="2218077"/>
                  <a:pt x="3134604" y="2174488"/>
                </a:cubicBezTo>
                <a:cubicBezTo>
                  <a:pt x="3158321" y="2157746"/>
                  <a:pt x="3177356" y="2134836"/>
                  <a:pt x="3201511" y="2118732"/>
                </a:cubicBezTo>
                <a:cubicBezTo>
                  <a:pt x="3222258" y="2104900"/>
                  <a:pt x="3247037" y="2098107"/>
                  <a:pt x="3268419" y="2085278"/>
                </a:cubicBezTo>
                <a:cubicBezTo>
                  <a:pt x="3284356" y="2075716"/>
                  <a:pt x="3296887" y="2061046"/>
                  <a:pt x="3313024" y="2051825"/>
                </a:cubicBezTo>
                <a:cubicBezTo>
                  <a:pt x="3349107" y="2031206"/>
                  <a:pt x="3387365" y="2014653"/>
                  <a:pt x="3424536" y="1996068"/>
                </a:cubicBezTo>
                <a:lnTo>
                  <a:pt x="3469141" y="1973766"/>
                </a:lnTo>
                <a:cubicBezTo>
                  <a:pt x="3484009" y="1966332"/>
                  <a:pt x="3497976" y="1956721"/>
                  <a:pt x="3513746" y="1951464"/>
                </a:cubicBezTo>
                <a:cubicBezTo>
                  <a:pt x="3557011" y="1937042"/>
                  <a:pt x="3601248" y="1927671"/>
                  <a:pt x="3636409" y="1895707"/>
                </a:cubicBezTo>
                <a:cubicBezTo>
                  <a:pt x="3661766" y="1872655"/>
                  <a:pt x="3680391" y="1843121"/>
                  <a:pt x="3703316" y="1817649"/>
                </a:cubicBezTo>
                <a:cubicBezTo>
                  <a:pt x="3713866" y="1805927"/>
                  <a:pt x="3725619" y="1795346"/>
                  <a:pt x="3736770" y="1784195"/>
                </a:cubicBezTo>
                <a:cubicBezTo>
                  <a:pt x="3744204" y="1769327"/>
                  <a:pt x="3750262" y="1753686"/>
                  <a:pt x="3759072" y="1739590"/>
                </a:cubicBezTo>
                <a:cubicBezTo>
                  <a:pt x="3771711" y="1719367"/>
                  <a:pt x="3803026" y="1685137"/>
                  <a:pt x="3814828" y="1661532"/>
                </a:cubicBezTo>
                <a:cubicBezTo>
                  <a:pt x="3823780" y="1643628"/>
                  <a:pt x="3829001" y="1624068"/>
                  <a:pt x="3837131" y="1605776"/>
                </a:cubicBezTo>
                <a:cubicBezTo>
                  <a:pt x="3855997" y="1563328"/>
                  <a:pt x="3857815" y="1563599"/>
                  <a:pt x="3881736" y="1527717"/>
                </a:cubicBezTo>
                <a:cubicBezTo>
                  <a:pt x="3885453" y="1512849"/>
                  <a:pt x="3888041" y="1497651"/>
                  <a:pt x="3892887" y="1483112"/>
                </a:cubicBezTo>
                <a:cubicBezTo>
                  <a:pt x="3899217" y="1464122"/>
                  <a:pt x="3917181" y="1447274"/>
                  <a:pt x="3915189" y="1427356"/>
                </a:cubicBezTo>
                <a:cubicBezTo>
                  <a:pt x="3897079" y="1246248"/>
                  <a:pt x="3879426" y="1280405"/>
                  <a:pt x="3781375" y="1159727"/>
                </a:cubicBezTo>
                <a:cubicBezTo>
                  <a:pt x="3761211" y="1134910"/>
                  <a:pt x="3745867" y="1106416"/>
                  <a:pt x="3725619" y="1081668"/>
                </a:cubicBezTo>
                <a:cubicBezTo>
                  <a:pt x="3712304" y="1065394"/>
                  <a:pt x="3696730" y="1051033"/>
                  <a:pt x="3681014" y="1037064"/>
                </a:cubicBezTo>
                <a:cubicBezTo>
                  <a:pt x="3629787" y="991529"/>
                  <a:pt x="3574726" y="950310"/>
                  <a:pt x="3524897" y="903249"/>
                </a:cubicBezTo>
                <a:cubicBezTo>
                  <a:pt x="3507593" y="886907"/>
                  <a:pt x="3498877" y="862361"/>
                  <a:pt x="3480292" y="847493"/>
                </a:cubicBezTo>
                <a:cubicBezTo>
                  <a:pt x="3460821" y="831916"/>
                  <a:pt x="3434132" y="827870"/>
                  <a:pt x="3413385" y="814039"/>
                </a:cubicBezTo>
                <a:cubicBezTo>
                  <a:pt x="3400263" y="805291"/>
                  <a:pt x="3392136" y="790572"/>
                  <a:pt x="3379931" y="780586"/>
                </a:cubicBezTo>
                <a:cubicBezTo>
                  <a:pt x="3207670" y="639646"/>
                  <a:pt x="3360911" y="768387"/>
                  <a:pt x="3234965" y="680225"/>
                </a:cubicBezTo>
                <a:cubicBezTo>
                  <a:pt x="3215467" y="666576"/>
                  <a:pt x="3199724" y="647688"/>
                  <a:pt x="3179209" y="635620"/>
                </a:cubicBezTo>
                <a:cubicBezTo>
                  <a:pt x="3136143" y="610287"/>
                  <a:pt x="3025347" y="557571"/>
                  <a:pt x="2967336" y="535259"/>
                </a:cubicBezTo>
                <a:cubicBezTo>
                  <a:pt x="2874148" y="499417"/>
                  <a:pt x="2930889" y="524324"/>
                  <a:pt x="2855824" y="501805"/>
                </a:cubicBezTo>
                <a:cubicBezTo>
                  <a:pt x="2788092" y="481486"/>
                  <a:pt x="2782919" y="473830"/>
                  <a:pt x="2710858" y="457200"/>
                </a:cubicBezTo>
                <a:cubicBezTo>
                  <a:pt x="2685720" y="451399"/>
                  <a:pt x="2587640" y="438005"/>
                  <a:pt x="2565892" y="434898"/>
                </a:cubicBezTo>
                <a:cubicBezTo>
                  <a:pt x="2405831" y="386879"/>
                  <a:pt x="2449510" y="390293"/>
                  <a:pt x="2231355" y="390293"/>
                </a:cubicBezTo>
                <a:cubicBezTo>
                  <a:pt x="1959983" y="390293"/>
                  <a:pt x="1688662" y="397727"/>
                  <a:pt x="1417316" y="401444"/>
                </a:cubicBezTo>
                <a:cubicBezTo>
                  <a:pt x="1380145" y="412595"/>
                  <a:pt x="1342620" y="422626"/>
                  <a:pt x="1305804" y="434898"/>
                </a:cubicBezTo>
                <a:cubicBezTo>
                  <a:pt x="1275675" y="444941"/>
                  <a:pt x="1247062" y="459390"/>
                  <a:pt x="1216594" y="468351"/>
                </a:cubicBezTo>
                <a:cubicBezTo>
                  <a:pt x="1183717" y="478021"/>
                  <a:pt x="1149110" y="480984"/>
                  <a:pt x="1116233" y="490654"/>
                </a:cubicBezTo>
                <a:cubicBezTo>
                  <a:pt x="1085765" y="499615"/>
                  <a:pt x="1056932" y="513426"/>
                  <a:pt x="1027024" y="524107"/>
                </a:cubicBezTo>
                <a:cubicBezTo>
                  <a:pt x="1004884" y="532014"/>
                  <a:pt x="981944" y="537679"/>
                  <a:pt x="960116" y="546410"/>
                </a:cubicBezTo>
                <a:cubicBezTo>
                  <a:pt x="944682" y="552584"/>
                  <a:pt x="930701" y="561961"/>
                  <a:pt x="915511" y="568712"/>
                </a:cubicBezTo>
                <a:cubicBezTo>
                  <a:pt x="745703" y="644182"/>
                  <a:pt x="1034337" y="503725"/>
                  <a:pt x="748243" y="646771"/>
                </a:cubicBezTo>
                <a:lnTo>
                  <a:pt x="659033" y="691376"/>
                </a:lnTo>
                <a:cubicBezTo>
                  <a:pt x="640448" y="702527"/>
                  <a:pt x="620052" y="711104"/>
                  <a:pt x="603277" y="724829"/>
                </a:cubicBezTo>
                <a:cubicBezTo>
                  <a:pt x="578866" y="744802"/>
                  <a:pt x="556343" y="767326"/>
                  <a:pt x="536370" y="791737"/>
                </a:cubicBezTo>
                <a:cubicBezTo>
                  <a:pt x="502916" y="832625"/>
                  <a:pt x="465313" y="870443"/>
                  <a:pt x="436009" y="914400"/>
                </a:cubicBezTo>
                <a:cubicBezTo>
                  <a:pt x="428575" y="925551"/>
                  <a:pt x="419375" y="935709"/>
                  <a:pt x="413707" y="947854"/>
                </a:cubicBezTo>
                <a:cubicBezTo>
                  <a:pt x="393272" y="991642"/>
                  <a:pt x="357950" y="1081668"/>
                  <a:pt x="357950" y="1081668"/>
                </a:cubicBezTo>
                <a:cubicBezTo>
                  <a:pt x="361667" y="1144858"/>
                  <a:pt x="353749" y="1209829"/>
                  <a:pt x="369102" y="1271239"/>
                </a:cubicBezTo>
                <a:cubicBezTo>
                  <a:pt x="389068" y="1351103"/>
                  <a:pt x="509974" y="1397093"/>
                  <a:pt x="547521" y="1449659"/>
                </a:cubicBezTo>
                <a:cubicBezTo>
                  <a:pt x="610109" y="1537282"/>
                  <a:pt x="572942" y="1517606"/>
                  <a:pt x="636731" y="1538868"/>
                </a:cubicBezTo>
                <a:cubicBezTo>
                  <a:pt x="837849" y="1768717"/>
                  <a:pt x="736968" y="1661408"/>
                  <a:pt x="937814" y="1862254"/>
                </a:cubicBezTo>
                <a:cubicBezTo>
                  <a:pt x="956399" y="1880839"/>
                  <a:pt x="971032" y="1904487"/>
                  <a:pt x="993570" y="1918010"/>
                </a:cubicBezTo>
                <a:cubicBezTo>
                  <a:pt x="1030741" y="1940312"/>
                  <a:pt x="1071233" y="1957838"/>
                  <a:pt x="1105082" y="1984917"/>
                </a:cubicBezTo>
                <a:cubicBezTo>
                  <a:pt x="1134010" y="2008059"/>
                  <a:pt x="1211058" y="2071358"/>
                  <a:pt x="1238897" y="2085278"/>
                </a:cubicBezTo>
                <a:cubicBezTo>
                  <a:pt x="1263101" y="2097380"/>
                  <a:pt x="1291494" y="2098415"/>
                  <a:pt x="1316955" y="2107581"/>
                </a:cubicBezTo>
                <a:cubicBezTo>
                  <a:pt x="1412747" y="2142066"/>
                  <a:pt x="1640571" y="2242534"/>
                  <a:pt x="1740702" y="2252547"/>
                </a:cubicBezTo>
                <a:lnTo>
                  <a:pt x="1852214" y="2263698"/>
                </a:lnTo>
                <a:cubicBezTo>
                  <a:pt x="1896819" y="2274849"/>
                  <a:pt x="1940943" y="2288134"/>
                  <a:pt x="1986028" y="2297151"/>
                </a:cubicBezTo>
                <a:cubicBezTo>
                  <a:pt x="2083977" y="2316741"/>
                  <a:pt x="2146483" y="2321003"/>
                  <a:pt x="2242507" y="2330605"/>
                </a:cubicBezTo>
                <a:cubicBezTo>
                  <a:pt x="2261092" y="2338039"/>
                  <a:pt x="2278246" y="2352907"/>
                  <a:pt x="2298263" y="2352907"/>
                </a:cubicBezTo>
                <a:cubicBezTo>
                  <a:pt x="2588290" y="2352907"/>
                  <a:pt x="2878359" y="2344400"/>
                  <a:pt x="3168058" y="2330605"/>
                </a:cubicBezTo>
                <a:cubicBezTo>
                  <a:pt x="3207994" y="2328703"/>
                  <a:pt x="3258630" y="2295271"/>
                  <a:pt x="3290721" y="2274849"/>
                </a:cubicBezTo>
                <a:cubicBezTo>
                  <a:pt x="3313335" y="2260458"/>
                  <a:pt x="3335014" y="2244634"/>
                  <a:pt x="3357628" y="2230244"/>
                </a:cubicBezTo>
                <a:cubicBezTo>
                  <a:pt x="3375914" y="2218608"/>
                  <a:pt x="3396045" y="2209795"/>
                  <a:pt x="3413385" y="2196790"/>
                </a:cubicBezTo>
                <a:cubicBezTo>
                  <a:pt x="3426001" y="2187328"/>
                  <a:pt x="3434390" y="2173019"/>
                  <a:pt x="3446838" y="2163337"/>
                </a:cubicBezTo>
                <a:cubicBezTo>
                  <a:pt x="3467996" y="2146881"/>
                  <a:pt x="3492588" y="2135188"/>
                  <a:pt x="3513746" y="2118732"/>
                </a:cubicBezTo>
                <a:cubicBezTo>
                  <a:pt x="3549319" y="2091064"/>
                  <a:pt x="3550726" y="2075587"/>
                  <a:pt x="3580653" y="2040673"/>
                </a:cubicBezTo>
                <a:cubicBezTo>
                  <a:pt x="3590916" y="2028700"/>
                  <a:pt x="3602956" y="2018371"/>
                  <a:pt x="3614107" y="2007220"/>
                </a:cubicBezTo>
                <a:cubicBezTo>
                  <a:pt x="3621541" y="1992352"/>
                  <a:pt x="3627188" y="1976446"/>
                  <a:pt x="3636409" y="1962615"/>
                </a:cubicBezTo>
                <a:cubicBezTo>
                  <a:pt x="3642241" y="1953867"/>
                  <a:pt x="3652143" y="1948522"/>
                  <a:pt x="3658711" y="1940312"/>
                </a:cubicBezTo>
                <a:cubicBezTo>
                  <a:pt x="3667083" y="1929847"/>
                  <a:pt x="3673580" y="1918010"/>
                  <a:pt x="3681014" y="1906859"/>
                </a:cubicBezTo>
                <a:cubicBezTo>
                  <a:pt x="3684731" y="1891991"/>
                  <a:pt x="3689159" y="1877282"/>
                  <a:pt x="3692165" y="1862254"/>
                </a:cubicBezTo>
                <a:cubicBezTo>
                  <a:pt x="3696599" y="1840083"/>
                  <a:pt x="3698411" y="1817419"/>
                  <a:pt x="3703316" y="1795347"/>
                </a:cubicBezTo>
                <a:cubicBezTo>
                  <a:pt x="3705866" y="1783872"/>
                  <a:pt x="3711239" y="1773195"/>
                  <a:pt x="3714468" y="1761893"/>
                </a:cubicBezTo>
                <a:cubicBezTo>
                  <a:pt x="3718678" y="1747157"/>
                  <a:pt x="3721902" y="1732156"/>
                  <a:pt x="3725619" y="1717288"/>
                </a:cubicBezTo>
                <a:cubicBezTo>
                  <a:pt x="3721902" y="1590908"/>
                  <a:pt x="3727049" y="1463955"/>
                  <a:pt x="3714468" y="1338147"/>
                </a:cubicBezTo>
                <a:cubicBezTo>
                  <a:pt x="3711987" y="1313336"/>
                  <a:pt x="3695394" y="1291610"/>
                  <a:pt x="3681014" y="1271239"/>
                </a:cubicBezTo>
                <a:cubicBezTo>
                  <a:pt x="3650548" y="1228079"/>
                  <a:pt x="3614107" y="1189464"/>
                  <a:pt x="3580653" y="1148576"/>
                </a:cubicBezTo>
                <a:cubicBezTo>
                  <a:pt x="3547199" y="1107688"/>
                  <a:pt x="3517648" y="1063268"/>
                  <a:pt x="3480292" y="1025912"/>
                </a:cubicBezTo>
                <a:cubicBezTo>
                  <a:pt x="3446838" y="992458"/>
                  <a:pt x="3417780" y="953937"/>
                  <a:pt x="3379931" y="925551"/>
                </a:cubicBezTo>
                <a:cubicBezTo>
                  <a:pt x="3365063" y="914400"/>
                  <a:pt x="3350449" y="902900"/>
                  <a:pt x="3335326" y="892098"/>
                </a:cubicBezTo>
                <a:cubicBezTo>
                  <a:pt x="3324420" y="884308"/>
                  <a:pt x="3311834" y="878761"/>
                  <a:pt x="3301872" y="869795"/>
                </a:cubicBezTo>
                <a:cubicBezTo>
                  <a:pt x="3274521" y="845179"/>
                  <a:pt x="3251041" y="816489"/>
                  <a:pt x="3223814" y="791737"/>
                </a:cubicBezTo>
                <a:cubicBezTo>
                  <a:pt x="3188270" y="759424"/>
                  <a:pt x="3180408" y="761971"/>
                  <a:pt x="3145755" y="735981"/>
                </a:cubicBezTo>
                <a:cubicBezTo>
                  <a:pt x="3096983" y="699402"/>
                  <a:pt x="3049029" y="661745"/>
                  <a:pt x="3000789" y="624468"/>
                </a:cubicBezTo>
                <a:cubicBezTo>
                  <a:pt x="2967254" y="598554"/>
                  <a:pt x="2930395" y="576378"/>
                  <a:pt x="2900428" y="546410"/>
                </a:cubicBezTo>
                <a:cubicBezTo>
                  <a:pt x="2889277" y="535259"/>
                  <a:pt x="2880215" y="521523"/>
                  <a:pt x="2866975" y="512956"/>
                </a:cubicBezTo>
                <a:cubicBezTo>
                  <a:pt x="2816655" y="480396"/>
                  <a:pt x="2764466" y="450551"/>
                  <a:pt x="2710858" y="423747"/>
                </a:cubicBezTo>
                <a:cubicBezTo>
                  <a:pt x="2697150" y="416893"/>
                  <a:pt x="2680989" y="416805"/>
                  <a:pt x="2666253" y="412595"/>
                </a:cubicBezTo>
                <a:lnTo>
                  <a:pt x="2476682" y="356839"/>
                </a:lnTo>
                <a:cubicBezTo>
                  <a:pt x="2461946" y="352629"/>
                  <a:pt x="2447170" y="348351"/>
                  <a:pt x="2432077" y="345688"/>
                </a:cubicBezTo>
                <a:cubicBezTo>
                  <a:pt x="2383930" y="337192"/>
                  <a:pt x="2335433" y="330820"/>
                  <a:pt x="2287111" y="323386"/>
                </a:cubicBezTo>
                <a:lnTo>
                  <a:pt x="1506526" y="334537"/>
                </a:lnTo>
                <a:cubicBezTo>
                  <a:pt x="1394927" y="337398"/>
                  <a:pt x="1446828" y="341754"/>
                  <a:pt x="1361560" y="367990"/>
                </a:cubicBezTo>
                <a:cubicBezTo>
                  <a:pt x="1295879" y="388200"/>
                  <a:pt x="1269049" y="390843"/>
                  <a:pt x="1205443" y="401444"/>
                </a:cubicBezTo>
                <a:cubicBezTo>
                  <a:pt x="1186858" y="408878"/>
                  <a:pt x="1168677" y="417417"/>
                  <a:pt x="1149687" y="423747"/>
                </a:cubicBezTo>
                <a:cubicBezTo>
                  <a:pt x="1110838" y="436697"/>
                  <a:pt x="1079347" y="437815"/>
                  <a:pt x="1038175" y="446049"/>
                </a:cubicBezTo>
                <a:cubicBezTo>
                  <a:pt x="1023147" y="449055"/>
                  <a:pt x="1008531" y="453875"/>
                  <a:pt x="993570" y="457200"/>
                </a:cubicBezTo>
                <a:cubicBezTo>
                  <a:pt x="975068" y="461311"/>
                  <a:pt x="956316" y="464239"/>
                  <a:pt x="937814" y="468351"/>
                </a:cubicBezTo>
                <a:cubicBezTo>
                  <a:pt x="844139" y="489168"/>
                  <a:pt x="942648" y="466539"/>
                  <a:pt x="848604" y="501805"/>
                </a:cubicBezTo>
                <a:cubicBezTo>
                  <a:pt x="834254" y="507186"/>
                  <a:pt x="818867" y="509239"/>
                  <a:pt x="803999" y="512956"/>
                </a:cubicBezTo>
                <a:cubicBezTo>
                  <a:pt x="774262" y="531541"/>
                  <a:pt x="743517" y="548602"/>
                  <a:pt x="714789" y="568712"/>
                </a:cubicBezTo>
                <a:cubicBezTo>
                  <a:pt x="706176" y="574741"/>
                  <a:pt x="698942" y="582716"/>
                  <a:pt x="692487" y="591015"/>
                </a:cubicBezTo>
                <a:cubicBezTo>
                  <a:pt x="637535" y="661668"/>
                  <a:pt x="645590" y="651356"/>
                  <a:pt x="614428" y="713678"/>
                </a:cubicBezTo>
                <a:cubicBezTo>
                  <a:pt x="588726" y="816488"/>
                  <a:pt x="621698" y="689446"/>
                  <a:pt x="580975" y="825190"/>
                </a:cubicBezTo>
                <a:cubicBezTo>
                  <a:pt x="568500" y="866775"/>
                  <a:pt x="566207" y="891495"/>
                  <a:pt x="558672" y="936703"/>
                </a:cubicBezTo>
                <a:cubicBezTo>
                  <a:pt x="566106" y="1059366"/>
                  <a:pt x="561809" y="1183308"/>
                  <a:pt x="580975" y="1304693"/>
                </a:cubicBezTo>
                <a:cubicBezTo>
                  <a:pt x="584687" y="1328203"/>
                  <a:pt x="609497" y="1342904"/>
                  <a:pt x="625580" y="1360449"/>
                </a:cubicBezTo>
                <a:cubicBezTo>
                  <a:pt x="650445" y="1387574"/>
                  <a:pt x="677619" y="1412488"/>
                  <a:pt x="703638" y="1438507"/>
                </a:cubicBezTo>
                <a:lnTo>
                  <a:pt x="848604" y="1583473"/>
                </a:lnTo>
                <a:lnTo>
                  <a:pt x="926663" y="1661532"/>
                </a:lnTo>
                <a:cubicBezTo>
                  <a:pt x="956399" y="1683834"/>
                  <a:pt x="988243" y="1703573"/>
                  <a:pt x="1015872" y="1728439"/>
                </a:cubicBezTo>
                <a:cubicBezTo>
                  <a:pt x="1128350" y="1829669"/>
                  <a:pt x="880446" y="1662386"/>
                  <a:pt x="1093931" y="1817649"/>
                </a:cubicBezTo>
                <a:cubicBezTo>
                  <a:pt x="1114097" y="1832315"/>
                  <a:pt x="1139371" y="1838418"/>
                  <a:pt x="1160838" y="1851103"/>
                </a:cubicBezTo>
                <a:cubicBezTo>
                  <a:pt x="1221218" y="1886782"/>
                  <a:pt x="1274141" y="1936568"/>
                  <a:pt x="1339258" y="1962615"/>
                </a:cubicBezTo>
                <a:cubicBezTo>
                  <a:pt x="1376429" y="1977483"/>
                  <a:pt x="1412958" y="1994068"/>
                  <a:pt x="1450770" y="2007220"/>
                </a:cubicBezTo>
                <a:cubicBezTo>
                  <a:pt x="1498522" y="2023829"/>
                  <a:pt x="1548654" y="2033402"/>
                  <a:pt x="1595736" y="2051825"/>
                </a:cubicBezTo>
                <a:cubicBezTo>
                  <a:pt x="1634437" y="2066969"/>
                  <a:pt x="1668662" y="2092147"/>
                  <a:pt x="1707248" y="2107581"/>
                </a:cubicBezTo>
                <a:cubicBezTo>
                  <a:pt x="1724846" y="2114620"/>
                  <a:pt x="1744536" y="2114470"/>
                  <a:pt x="1763004" y="2118732"/>
                </a:cubicBezTo>
                <a:cubicBezTo>
                  <a:pt x="1792871" y="2125624"/>
                  <a:pt x="1823135" y="2131341"/>
                  <a:pt x="1852214" y="2141034"/>
                </a:cubicBezTo>
                <a:cubicBezTo>
                  <a:pt x="2006096" y="2192328"/>
                  <a:pt x="1851073" y="2164588"/>
                  <a:pt x="2019482" y="2185639"/>
                </a:cubicBezTo>
                <a:cubicBezTo>
                  <a:pt x="2041784" y="2193073"/>
                  <a:pt x="2063872" y="2201187"/>
                  <a:pt x="2086389" y="2207942"/>
                </a:cubicBezTo>
                <a:cubicBezTo>
                  <a:pt x="2101069" y="2212346"/>
                  <a:pt x="2116455" y="2214247"/>
                  <a:pt x="2130994" y="2219093"/>
                </a:cubicBezTo>
                <a:cubicBezTo>
                  <a:pt x="2149984" y="2225423"/>
                  <a:pt x="2166978" y="2238273"/>
                  <a:pt x="2186750" y="2241395"/>
                </a:cubicBezTo>
                <a:cubicBezTo>
                  <a:pt x="2238283" y="2249532"/>
                  <a:pt x="2290829" y="2248830"/>
                  <a:pt x="2342868" y="2252547"/>
                </a:cubicBezTo>
                <a:cubicBezTo>
                  <a:pt x="2358646" y="2251983"/>
                  <a:pt x="3111220" y="2265464"/>
                  <a:pt x="3413385" y="2196790"/>
                </a:cubicBezTo>
                <a:cubicBezTo>
                  <a:pt x="3451227" y="2188190"/>
                  <a:pt x="3487457" y="2173548"/>
                  <a:pt x="3524897" y="2163337"/>
                </a:cubicBezTo>
                <a:cubicBezTo>
                  <a:pt x="3622449" y="2136732"/>
                  <a:pt x="3789021" y="2103760"/>
                  <a:pt x="3870585" y="2062976"/>
                </a:cubicBezTo>
                <a:cubicBezTo>
                  <a:pt x="3909008" y="2043763"/>
                  <a:pt x="3960221" y="2019187"/>
                  <a:pt x="3993248" y="1996068"/>
                </a:cubicBezTo>
                <a:cubicBezTo>
                  <a:pt x="4188384" y="1859475"/>
                  <a:pt x="3812032" y="2091419"/>
                  <a:pt x="4082458" y="1929161"/>
                </a:cubicBezTo>
                <a:cubicBezTo>
                  <a:pt x="4117529" y="1882398"/>
                  <a:pt x="4125500" y="1877311"/>
                  <a:pt x="4149365" y="1817649"/>
                </a:cubicBezTo>
                <a:cubicBezTo>
                  <a:pt x="4155057" y="1803419"/>
                  <a:pt x="4154824" y="1787274"/>
                  <a:pt x="4160516" y="1773044"/>
                </a:cubicBezTo>
                <a:cubicBezTo>
                  <a:pt x="4169777" y="1749893"/>
                  <a:pt x="4182819" y="1728439"/>
                  <a:pt x="4193970" y="1706137"/>
                </a:cubicBezTo>
                <a:cubicBezTo>
                  <a:pt x="4197687" y="1687552"/>
                  <a:pt x="4202616" y="1669168"/>
                  <a:pt x="4205121" y="1650381"/>
                </a:cubicBezTo>
                <a:cubicBezTo>
                  <a:pt x="4224286" y="1506641"/>
                  <a:pt x="4202304" y="1580767"/>
                  <a:pt x="4227424" y="1505415"/>
                </a:cubicBezTo>
                <a:cubicBezTo>
                  <a:pt x="4219990" y="1431073"/>
                  <a:pt x="4219773" y="1355652"/>
                  <a:pt x="4205121" y="1282390"/>
                </a:cubicBezTo>
                <a:cubicBezTo>
                  <a:pt x="4200870" y="1261137"/>
                  <a:pt x="4182194" y="1245580"/>
                  <a:pt x="4171668" y="1226634"/>
                </a:cubicBezTo>
                <a:cubicBezTo>
                  <a:pt x="4163595" y="1212103"/>
                  <a:pt x="4158783" y="1195727"/>
                  <a:pt x="4149365" y="1182029"/>
                </a:cubicBezTo>
                <a:cubicBezTo>
                  <a:pt x="4117777" y="1136084"/>
                  <a:pt x="4078555" y="1095496"/>
                  <a:pt x="4049004" y="1048215"/>
                </a:cubicBezTo>
                <a:cubicBezTo>
                  <a:pt x="4022573" y="1005925"/>
                  <a:pt x="4012999" y="953542"/>
                  <a:pt x="3982097" y="914400"/>
                </a:cubicBezTo>
                <a:cubicBezTo>
                  <a:pt x="3720179" y="582639"/>
                  <a:pt x="3908687" y="791460"/>
                  <a:pt x="3747921" y="646771"/>
                </a:cubicBezTo>
                <a:cubicBezTo>
                  <a:pt x="3732292" y="632705"/>
                  <a:pt x="3721347" y="612984"/>
                  <a:pt x="3703316" y="602166"/>
                </a:cubicBezTo>
                <a:cubicBezTo>
                  <a:pt x="3671010" y="582782"/>
                  <a:pt x="3627180" y="580504"/>
                  <a:pt x="3591804" y="568712"/>
                </a:cubicBezTo>
                <a:cubicBezTo>
                  <a:pt x="3572814" y="562382"/>
                  <a:pt x="3555389" y="551568"/>
                  <a:pt x="3536048" y="546410"/>
                </a:cubicBezTo>
                <a:cubicBezTo>
                  <a:pt x="3421592" y="515888"/>
                  <a:pt x="3375142" y="521020"/>
                  <a:pt x="3246116" y="512956"/>
                </a:cubicBezTo>
                <a:cubicBezTo>
                  <a:pt x="3171775" y="501805"/>
                  <a:pt x="3096020" y="497736"/>
                  <a:pt x="3023092" y="479503"/>
                </a:cubicBezTo>
                <a:cubicBezTo>
                  <a:pt x="2993355" y="472069"/>
                  <a:pt x="2964009" y="462849"/>
                  <a:pt x="2933882" y="457200"/>
                </a:cubicBezTo>
                <a:cubicBezTo>
                  <a:pt x="2880436" y="447179"/>
                  <a:pt x="2754786" y="438559"/>
                  <a:pt x="2710858" y="434898"/>
                </a:cubicBezTo>
                <a:cubicBezTo>
                  <a:pt x="2548878" y="402501"/>
                  <a:pt x="2572854" y="401444"/>
                  <a:pt x="2354019" y="401444"/>
                </a:cubicBezTo>
                <a:cubicBezTo>
                  <a:pt x="2101231" y="401444"/>
                  <a:pt x="1848497" y="408878"/>
                  <a:pt x="1595736" y="412595"/>
                </a:cubicBezTo>
                <a:lnTo>
                  <a:pt x="1238897" y="557561"/>
                </a:lnTo>
                <a:cubicBezTo>
                  <a:pt x="1201726" y="572429"/>
                  <a:pt x="1162634" y="583186"/>
                  <a:pt x="1127385" y="602166"/>
                </a:cubicBezTo>
                <a:cubicBezTo>
                  <a:pt x="970037" y="686892"/>
                  <a:pt x="867250" y="730530"/>
                  <a:pt x="737092" y="825190"/>
                </a:cubicBezTo>
                <a:cubicBezTo>
                  <a:pt x="728589" y="831374"/>
                  <a:pt x="722926" y="840835"/>
                  <a:pt x="714789" y="847493"/>
                </a:cubicBezTo>
                <a:cubicBezTo>
                  <a:pt x="681988" y="874330"/>
                  <a:pt x="644396" y="895583"/>
                  <a:pt x="614428" y="925551"/>
                </a:cubicBezTo>
                <a:cubicBezTo>
                  <a:pt x="569459" y="970521"/>
                  <a:pt x="517626" y="1017643"/>
                  <a:pt x="480614" y="1070517"/>
                </a:cubicBezTo>
                <a:cubicBezTo>
                  <a:pt x="471081" y="1084135"/>
                  <a:pt x="466384" y="1100591"/>
                  <a:pt x="458311" y="1115122"/>
                </a:cubicBezTo>
                <a:cubicBezTo>
                  <a:pt x="388301" y="1241141"/>
                  <a:pt x="456030" y="1108535"/>
                  <a:pt x="402555" y="1215483"/>
                </a:cubicBezTo>
                <a:cubicBezTo>
                  <a:pt x="381997" y="1297715"/>
                  <a:pt x="404088" y="1223060"/>
                  <a:pt x="369102" y="1304693"/>
                </a:cubicBezTo>
                <a:cubicBezTo>
                  <a:pt x="319883" y="1419538"/>
                  <a:pt x="409606" y="1234835"/>
                  <a:pt x="335648" y="1382751"/>
                </a:cubicBezTo>
                <a:cubicBezTo>
                  <a:pt x="318784" y="1517666"/>
                  <a:pt x="305907" y="1570911"/>
                  <a:pt x="346799" y="1739590"/>
                </a:cubicBezTo>
                <a:cubicBezTo>
                  <a:pt x="355096" y="1773816"/>
                  <a:pt x="431101" y="1859427"/>
                  <a:pt x="458311" y="1895707"/>
                </a:cubicBezTo>
                <a:cubicBezTo>
                  <a:pt x="513878" y="1969796"/>
                  <a:pt x="509728" y="1980387"/>
                  <a:pt x="580975" y="2040673"/>
                </a:cubicBezTo>
                <a:cubicBezTo>
                  <a:pt x="605384" y="2061327"/>
                  <a:pt x="632428" y="2078692"/>
                  <a:pt x="659033" y="2096429"/>
                </a:cubicBezTo>
                <a:cubicBezTo>
                  <a:pt x="690599" y="2117473"/>
                  <a:pt x="747831" y="2149226"/>
                  <a:pt x="781697" y="2163337"/>
                </a:cubicBezTo>
                <a:cubicBezTo>
                  <a:pt x="847963" y="2190948"/>
                  <a:pt x="912774" y="2223983"/>
                  <a:pt x="982419" y="2241395"/>
                </a:cubicBezTo>
                <a:cubicBezTo>
                  <a:pt x="1027024" y="2252546"/>
                  <a:pt x="1072443" y="2260836"/>
                  <a:pt x="1116233" y="2274849"/>
                </a:cubicBezTo>
                <a:cubicBezTo>
                  <a:pt x="1165543" y="2290628"/>
                  <a:pt x="1211910" y="2314762"/>
                  <a:pt x="1261199" y="2330605"/>
                </a:cubicBezTo>
                <a:cubicBezTo>
                  <a:pt x="1316136" y="2348263"/>
                  <a:pt x="1372984" y="2359357"/>
                  <a:pt x="1428468" y="2375210"/>
                </a:cubicBezTo>
                <a:cubicBezTo>
                  <a:pt x="1518868" y="2401039"/>
                  <a:pt x="1649812" y="2447589"/>
                  <a:pt x="1740702" y="2464420"/>
                </a:cubicBezTo>
                <a:cubicBezTo>
                  <a:pt x="1784713" y="2472570"/>
                  <a:pt x="1829911" y="2471854"/>
                  <a:pt x="1874516" y="2475571"/>
                </a:cubicBezTo>
                <a:cubicBezTo>
                  <a:pt x="1889384" y="2483005"/>
                  <a:pt x="1903137" y="2493306"/>
                  <a:pt x="1919121" y="2497873"/>
                </a:cubicBezTo>
                <a:cubicBezTo>
                  <a:pt x="2014634" y="2525162"/>
                  <a:pt x="2111243" y="2526176"/>
                  <a:pt x="2209053" y="2542478"/>
                </a:cubicBezTo>
                <a:cubicBezTo>
                  <a:pt x="2372428" y="2569708"/>
                  <a:pt x="2297997" y="2559172"/>
                  <a:pt x="2432077" y="2575932"/>
                </a:cubicBezTo>
                <a:cubicBezTo>
                  <a:pt x="2562175" y="2572215"/>
                  <a:pt x="2692730" y="2576305"/>
                  <a:pt x="2822370" y="2564781"/>
                </a:cubicBezTo>
                <a:cubicBezTo>
                  <a:pt x="2861025" y="2561345"/>
                  <a:pt x="2896442" y="2541538"/>
                  <a:pt x="2933882" y="2531327"/>
                </a:cubicBezTo>
                <a:cubicBezTo>
                  <a:pt x="2978240" y="2519229"/>
                  <a:pt x="3024487" y="2513586"/>
                  <a:pt x="3067697" y="2497873"/>
                </a:cubicBezTo>
                <a:cubicBezTo>
                  <a:pt x="3106753" y="2483671"/>
                  <a:pt x="3140623" y="2457551"/>
                  <a:pt x="3179209" y="2442117"/>
                </a:cubicBezTo>
                <a:cubicBezTo>
                  <a:pt x="3215241" y="2427704"/>
                  <a:pt x="3253741" y="2420430"/>
                  <a:pt x="3290721" y="2408664"/>
                </a:cubicBezTo>
                <a:cubicBezTo>
                  <a:pt x="3335526" y="2394408"/>
                  <a:pt x="3379429" y="2377326"/>
                  <a:pt x="3424536" y="2364059"/>
                </a:cubicBezTo>
                <a:cubicBezTo>
                  <a:pt x="3510025" y="2338915"/>
                  <a:pt x="3454025" y="2370537"/>
                  <a:pt x="3547199" y="2330605"/>
                </a:cubicBezTo>
                <a:cubicBezTo>
                  <a:pt x="3629512" y="2295328"/>
                  <a:pt x="3622960" y="2296087"/>
                  <a:pt x="3681014" y="2252547"/>
                </a:cubicBezTo>
                <a:cubicBezTo>
                  <a:pt x="3684731" y="2241396"/>
                  <a:pt x="3687391" y="2229834"/>
                  <a:pt x="3692165" y="2219093"/>
                </a:cubicBezTo>
                <a:cubicBezTo>
                  <a:pt x="3702292" y="2196307"/>
                  <a:pt x="3717734" y="2175841"/>
                  <a:pt x="3725619" y="2152186"/>
                </a:cubicBezTo>
                <a:cubicBezTo>
                  <a:pt x="3786621" y="1969180"/>
                  <a:pt x="3676203" y="2206411"/>
                  <a:pt x="3770224" y="2018371"/>
                </a:cubicBezTo>
                <a:cubicBezTo>
                  <a:pt x="3797419" y="1909589"/>
                  <a:pt x="3764213" y="2045422"/>
                  <a:pt x="3792526" y="1918010"/>
                </a:cubicBezTo>
                <a:cubicBezTo>
                  <a:pt x="3795851" y="1903049"/>
                  <a:pt x="3799960" y="1888273"/>
                  <a:pt x="3803677" y="1873405"/>
                </a:cubicBezTo>
                <a:cubicBezTo>
                  <a:pt x="3796243" y="1773044"/>
                  <a:pt x="3802107" y="1670799"/>
                  <a:pt x="3781375" y="1572322"/>
                </a:cubicBezTo>
                <a:cubicBezTo>
                  <a:pt x="3771780" y="1526746"/>
                  <a:pt x="3734299" y="1491801"/>
                  <a:pt x="3714468" y="1449659"/>
                </a:cubicBezTo>
                <a:cubicBezTo>
                  <a:pt x="3578168" y="1160021"/>
                  <a:pt x="3825516" y="1627267"/>
                  <a:pt x="3647560" y="1315844"/>
                </a:cubicBezTo>
                <a:cubicBezTo>
                  <a:pt x="3619514" y="1266764"/>
                  <a:pt x="3573194" y="1152268"/>
                  <a:pt x="3536048" y="1115122"/>
                </a:cubicBezTo>
                <a:cubicBezTo>
                  <a:pt x="3513746" y="1092820"/>
                  <a:pt x="3489114" y="1072626"/>
                  <a:pt x="3469141" y="1048215"/>
                </a:cubicBezTo>
                <a:cubicBezTo>
                  <a:pt x="3403203" y="967624"/>
                  <a:pt x="3468745" y="1016016"/>
                  <a:pt x="3402233" y="959005"/>
                </a:cubicBezTo>
                <a:cubicBezTo>
                  <a:pt x="3360609" y="923327"/>
                  <a:pt x="3264431" y="865500"/>
                  <a:pt x="3234965" y="847493"/>
                </a:cubicBezTo>
                <a:cubicBezTo>
                  <a:pt x="3209394" y="831866"/>
                  <a:pt x="3185337" y="812364"/>
                  <a:pt x="3156907" y="802888"/>
                </a:cubicBezTo>
                <a:cubicBezTo>
                  <a:pt x="3134604" y="795454"/>
                  <a:pt x="3111827" y="789317"/>
                  <a:pt x="3089999" y="780586"/>
                </a:cubicBezTo>
                <a:cubicBezTo>
                  <a:pt x="2967539" y="731602"/>
                  <a:pt x="3129551" y="748657"/>
                  <a:pt x="2855824" y="680225"/>
                </a:cubicBezTo>
                <a:cubicBezTo>
                  <a:pt x="2621022" y="621524"/>
                  <a:pt x="2822918" y="672739"/>
                  <a:pt x="2554741" y="602166"/>
                </a:cubicBezTo>
                <a:cubicBezTo>
                  <a:pt x="2509778" y="590334"/>
                  <a:pt x="2370546" y="557746"/>
                  <a:pt x="2365170" y="557561"/>
                </a:cubicBezTo>
                <a:lnTo>
                  <a:pt x="2041785" y="546410"/>
                </a:lnTo>
                <a:cubicBezTo>
                  <a:pt x="1789024" y="553844"/>
                  <a:pt x="1535206" y="544451"/>
                  <a:pt x="1283502" y="568712"/>
                </a:cubicBezTo>
                <a:cubicBezTo>
                  <a:pt x="1223728" y="574473"/>
                  <a:pt x="1172951" y="615892"/>
                  <a:pt x="1116233" y="635620"/>
                </a:cubicBezTo>
                <a:cubicBezTo>
                  <a:pt x="1087283" y="645690"/>
                  <a:pt x="1056760" y="650488"/>
                  <a:pt x="1027024" y="657922"/>
                </a:cubicBezTo>
                <a:cubicBezTo>
                  <a:pt x="1012156" y="665356"/>
                  <a:pt x="998017" y="674478"/>
                  <a:pt x="982419" y="680225"/>
                </a:cubicBezTo>
                <a:cubicBezTo>
                  <a:pt x="927270" y="700543"/>
                  <a:pt x="864051" y="703380"/>
                  <a:pt x="815150" y="735981"/>
                </a:cubicBezTo>
                <a:cubicBezTo>
                  <a:pt x="792848" y="750849"/>
                  <a:pt x="771774" y="767751"/>
                  <a:pt x="748243" y="780586"/>
                </a:cubicBezTo>
                <a:cubicBezTo>
                  <a:pt x="685767" y="814664"/>
                  <a:pt x="695138" y="788554"/>
                  <a:pt x="636731" y="836342"/>
                </a:cubicBezTo>
                <a:cubicBezTo>
                  <a:pt x="612320" y="856315"/>
                  <a:pt x="592126" y="880947"/>
                  <a:pt x="569824" y="903249"/>
                </a:cubicBezTo>
                <a:cubicBezTo>
                  <a:pt x="558673" y="914400"/>
                  <a:pt x="544484" y="923180"/>
                  <a:pt x="536370" y="936703"/>
                </a:cubicBezTo>
                <a:cubicBezTo>
                  <a:pt x="525219" y="955288"/>
                  <a:pt x="516456" y="975534"/>
                  <a:pt x="502916" y="992459"/>
                </a:cubicBezTo>
                <a:cubicBezTo>
                  <a:pt x="486497" y="1012983"/>
                  <a:pt x="460683" y="1025677"/>
                  <a:pt x="447160" y="1048215"/>
                </a:cubicBezTo>
                <a:cubicBezTo>
                  <a:pt x="436009" y="1066800"/>
                  <a:pt x="425343" y="1085686"/>
                  <a:pt x="413707" y="1103971"/>
                </a:cubicBezTo>
                <a:cubicBezTo>
                  <a:pt x="399317" y="1126585"/>
                  <a:pt x="381089" y="1146904"/>
                  <a:pt x="369102" y="1170878"/>
                </a:cubicBezTo>
                <a:lnTo>
                  <a:pt x="324497" y="1260088"/>
                </a:lnTo>
                <a:cubicBezTo>
                  <a:pt x="302049" y="1394776"/>
                  <a:pt x="299450" y="1370403"/>
                  <a:pt x="346799" y="1583473"/>
                </a:cubicBezTo>
                <a:cubicBezTo>
                  <a:pt x="351861" y="1606252"/>
                  <a:pt x="399232" y="1644162"/>
                  <a:pt x="413707" y="1661532"/>
                </a:cubicBezTo>
                <a:cubicBezTo>
                  <a:pt x="440839" y="1694090"/>
                  <a:pt x="465581" y="1728568"/>
                  <a:pt x="491765" y="1761893"/>
                </a:cubicBezTo>
                <a:cubicBezTo>
                  <a:pt x="535571" y="1817646"/>
                  <a:pt x="531780" y="1809944"/>
                  <a:pt x="569824" y="1862254"/>
                </a:cubicBezTo>
                <a:cubicBezTo>
                  <a:pt x="680255" y="2014095"/>
                  <a:pt x="592166" y="1908422"/>
                  <a:pt x="803999" y="2129883"/>
                </a:cubicBezTo>
                <a:cubicBezTo>
                  <a:pt x="825801" y="2152675"/>
                  <a:pt x="845242" y="2178457"/>
                  <a:pt x="870907" y="2196790"/>
                </a:cubicBezTo>
                <a:cubicBezTo>
                  <a:pt x="949553" y="2252967"/>
                  <a:pt x="1097956" y="2361208"/>
                  <a:pt x="1160838" y="2386361"/>
                </a:cubicBezTo>
                <a:cubicBezTo>
                  <a:pt x="1562447" y="2547005"/>
                  <a:pt x="1224740" y="2413071"/>
                  <a:pt x="1528828" y="2531327"/>
                </a:cubicBezTo>
                <a:cubicBezTo>
                  <a:pt x="1595271" y="2557166"/>
                  <a:pt x="1614551" y="2568962"/>
                  <a:pt x="1696097" y="2587083"/>
                </a:cubicBezTo>
                <a:cubicBezTo>
                  <a:pt x="1725351" y="2593584"/>
                  <a:pt x="1755602" y="2594273"/>
                  <a:pt x="1785307" y="2598234"/>
                </a:cubicBezTo>
                <a:cubicBezTo>
                  <a:pt x="1811360" y="2601708"/>
                  <a:pt x="1837592" y="2604231"/>
                  <a:pt x="1863365" y="2609386"/>
                </a:cubicBezTo>
                <a:cubicBezTo>
                  <a:pt x="2070959" y="2650905"/>
                  <a:pt x="1805285" y="2623505"/>
                  <a:pt x="2153297" y="2642839"/>
                </a:cubicBezTo>
                <a:cubicBezTo>
                  <a:pt x="2253658" y="2635405"/>
                  <a:pt x="2354327" y="2631354"/>
                  <a:pt x="2454380" y="2620537"/>
                </a:cubicBezTo>
                <a:cubicBezTo>
                  <a:pt x="2492067" y="2616463"/>
                  <a:pt x="2528597" y="2605015"/>
                  <a:pt x="2565892" y="2598234"/>
                </a:cubicBezTo>
                <a:cubicBezTo>
                  <a:pt x="2610383" y="2590145"/>
                  <a:pt x="2654901" y="2582042"/>
                  <a:pt x="2699707" y="2575932"/>
                </a:cubicBezTo>
                <a:cubicBezTo>
                  <a:pt x="2736721" y="2570885"/>
                  <a:pt x="2774177" y="2569613"/>
                  <a:pt x="2811219" y="2564781"/>
                </a:cubicBezTo>
                <a:cubicBezTo>
                  <a:pt x="2859699" y="2558457"/>
                  <a:pt x="2907522" y="2547187"/>
                  <a:pt x="2956185" y="2542478"/>
                </a:cubicBezTo>
                <a:cubicBezTo>
                  <a:pt x="3022884" y="2536023"/>
                  <a:pt x="3090000" y="2535044"/>
                  <a:pt x="3156907" y="2531327"/>
                </a:cubicBezTo>
                <a:cubicBezTo>
                  <a:pt x="3212663" y="2523893"/>
                  <a:pt x="3268171" y="2514275"/>
                  <a:pt x="3324175" y="2509025"/>
                </a:cubicBezTo>
                <a:cubicBezTo>
                  <a:pt x="3387198" y="2503117"/>
                  <a:pt x="3450761" y="2504172"/>
                  <a:pt x="3513746" y="2497873"/>
                </a:cubicBezTo>
                <a:cubicBezTo>
                  <a:pt x="3525442" y="2496703"/>
                  <a:pt x="3535897" y="2489951"/>
                  <a:pt x="3547199" y="2486722"/>
                </a:cubicBezTo>
                <a:cubicBezTo>
                  <a:pt x="3561935" y="2482512"/>
                  <a:pt x="3576936" y="2479288"/>
                  <a:pt x="3591804" y="2475571"/>
                </a:cubicBezTo>
                <a:cubicBezTo>
                  <a:pt x="3617824" y="2460703"/>
                  <a:pt x="3646299" y="2449481"/>
                  <a:pt x="3669863" y="2430966"/>
                </a:cubicBezTo>
                <a:cubicBezTo>
                  <a:pt x="3698797" y="2408232"/>
                  <a:pt x="3721901" y="2378927"/>
                  <a:pt x="3747921" y="2352907"/>
                </a:cubicBezTo>
                <a:cubicBezTo>
                  <a:pt x="3762789" y="2338039"/>
                  <a:pt x="3780863" y="2325798"/>
                  <a:pt x="3792526" y="2308303"/>
                </a:cubicBezTo>
                <a:cubicBezTo>
                  <a:pt x="3822262" y="2263698"/>
                  <a:pt x="3803677" y="2282283"/>
                  <a:pt x="3848282" y="2252547"/>
                </a:cubicBezTo>
                <a:cubicBezTo>
                  <a:pt x="3859433" y="2233961"/>
                  <a:pt x="3870100" y="2215076"/>
                  <a:pt x="3881736" y="2196790"/>
                </a:cubicBezTo>
                <a:cubicBezTo>
                  <a:pt x="3896126" y="2174176"/>
                  <a:pt x="3916386" y="2154770"/>
                  <a:pt x="3926341" y="2129883"/>
                </a:cubicBezTo>
                <a:cubicBezTo>
                  <a:pt x="3938127" y="2100417"/>
                  <a:pt x="3951052" y="2071270"/>
                  <a:pt x="3959794" y="2040673"/>
                </a:cubicBezTo>
                <a:cubicBezTo>
                  <a:pt x="3993499" y="1922707"/>
                  <a:pt x="3940252" y="2088153"/>
                  <a:pt x="3993248" y="1929161"/>
                </a:cubicBezTo>
                <a:cubicBezTo>
                  <a:pt x="4017692" y="1733605"/>
                  <a:pt x="4023436" y="1730513"/>
                  <a:pt x="3982097" y="1427356"/>
                </a:cubicBezTo>
                <a:cubicBezTo>
                  <a:pt x="3978048" y="1397663"/>
                  <a:pt x="3950894" y="1376102"/>
                  <a:pt x="3937492" y="1349298"/>
                </a:cubicBezTo>
                <a:cubicBezTo>
                  <a:pt x="3932235" y="1338784"/>
                  <a:pt x="3932861" y="1325624"/>
                  <a:pt x="3926341" y="1315844"/>
                </a:cubicBezTo>
                <a:cubicBezTo>
                  <a:pt x="3910237" y="1291689"/>
                  <a:pt x="3887032" y="1272860"/>
                  <a:pt x="3870585" y="1248937"/>
                </a:cubicBezTo>
                <a:cubicBezTo>
                  <a:pt x="3846027" y="1213216"/>
                  <a:pt x="3830756" y="1171274"/>
                  <a:pt x="3803677" y="1137425"/>
                </a:cubicBezTo>
                <a:cubicBezTo>
                  <a:pt x="3788809" y="1118839"/>
                  <a:pt x="3771850" y="1101748"/>
                  <a:pt x="3759072" y="1081668"/>
                </a:cubicBezTo>
                <a:cubicBezTo>
                  <a:pt x="3745685" y="1060631"/>
                  <a:pt x="3740218" y="1034975"/>
                  <a:pt x="3725619" y="1014761"/>
                </a:cubicBezTo>
                <a:cubicBezTo>
                  <a:pt x="3691624" y="967691"/>
                  <a:pt x="3650085" y="926519"/>
                  <a:pt x="3614107" y="880947"/>
                </a:cubicBezTo>
                <a:cubicBezTo>
                  <a:pt x="3594293" y="855850"/>
                  <a:pt x="3579859" y="826548"/>
                  <a:pt x="3558350" y="802888"/>
                </a:cubicBezTo>
                <a:cubicBezTo>
                  <a:pt x="3542340" y="785277"/>
                  <a:pt x="3519424" y="775113"/>
                  <a:pt x="3502594" y="758283"/>
                </a:cubicBezTo>
                <a:cubicBezTo>
                  <a:pt x="3420435" y="676123"/>
                  <a:pt x="3608429" y="767279"/>
                  <a:pt x="3379931" y="624468"/>
                </a:cubicBezTo>
                <a:cubicBezTo>
                  <a:pt x="3306025" y="578277"/>
                  <a:pt x="3248724" y="540015"/>
                  <a:pt x="3168058" y="501805"/>
                </a:cubicBezTo>
                <a:cubicBezTo>
                  <a:pt x="3139356" y="488209"/>
                  <a:pt x="3109659" y="476054"/>
                  <a:pt x="3078848" y="468351"/>
                </a:cubicBezTo>
                <a:cubicBezTo>
                  <a:pt x="3057803" y="463090"/>
                  <a:pt x="2888282" y="447065"/>
                  <a:pt x="2878126" y="446049"/>
                </a:cubicBezTo>
                <a:cubicBezTo>
                  <a:pt x="2648821" y="395093"/>
                  <a:pt x="2912670" y="449558"/>
                  <a:pt x="2666253" y="412595"/>
                </a:cubicBezTo>
                <a:cubicBezTo>
                  <a:pt x="2628766" y="406972"/>
                  <a:pt x="2592472" y="393944"/>
                  <a:pt x="2554741" y="390293"/>
                </a:cubicBezTo>
                <a:cubicBezTo>
                  <a:pt x="2476957" y="382766"/>
                  <a:pt x="2398560" y="384017"/>
                  <a:pt x="2320565" y="379142"/>
                </a:cubicBezTo>
                <a:cubicBezTo>
                  <a:pt x="2220125" y="372864"/>
                  <a:pt x="2119843" y="364273"/>
                  <a:pt x="2019482" y="356839"/>
                </a:cubicBezTo>
                <a:lnTo>
                  <a:pt x="960116" y="367990"/>
                </a:lnTo>
                <a:cubicBezTo>
                  <a:pt x="941166" y="368369"/>
                  <a:pt x="922828" y="374880"/>
                  <a:pt x="904360" y="379142"/>
                </a:cubicBezTo>
                <a:cubicBezTo>
                  <a:pt x="874493" y="386034"/>
                  <a:pt x="844698" y="393293"/>
                  <a:pt x="815150" y="401444"/>
                </a:cubicBezTo>
                <a:cubicBezTo>
                  <a:pt x="736891" y="423032"/>
                  <a:pt x="657990" y="442678"/>
                  <a:pt x="580975" y="468351"/>
                </a:cubicBezTo>
                <a:cubicBezTo>
                  <a:pt x="535084" y="483649"/>
                  <a:pt x="489341" y="500003"/>
                  <a:pt x="447160" y="524107"/>
                </a:cubicBezTo>
                <a:cubicBezTo>
                  <a:pt x="435524" y="530756"/>
                  <a:pt x="425343" y="539761"/>
                  <a:pt x="413707" y="546410"/>
                </a:cubicBezTo>
                <a:cubicBezTo>
                  <a:pt x="356589" y="579049"/>
                  <a:pt x="377805" y="556473"/>
                  <a:pt x="324497" y="602166"/>
                </a:cubicBezTo>
                <a:cubicBezTo>
                  <a:pt x="291880" y="630124"/>
                  <a:pt x="284031" y="644969"/>
                  <a:pt x="257589" y="680225"/>
                </a:cubicBezTo>
                <a:cubicBezTo>
                  <a:pt x="246438" y="713679"/>
                  <a:pt x="234506" y="746882"/>
                  <a:pt x="224136" y="780586"/>
                </a:cubicBezTo>
                <a:lnTo>
                  <a:pt x="179531" y="925551"/>
                </a:lnTo>
                <a:cubicBezTo>
                  <a:pt x="152053" y="1117899"/>
                  <a:pt x="147216" y="1115846"/>
                  <a:pt x="190682" y="1427356"/>
                </a:cubicBezTo>
                <a:cubicBezTo>
                  <a:pt x="193971" y="1450929"/>
                  <a:pt x="222357" y="1463130"/>
                  <a:pt x="235287" y="1483112"/>
                </a:cubicBezTo>
                <a:cubicBezTo>
                  <a:pt x="263340" y="1526467"/>
                  <a:pt x="283733" y="1574622"/>
                  <a:pt x="313346" y="1616927"/>
                </a:cubicBezTo>
                <a:cubicBezTo>
                  <a:pt x="336005" y="1649297"/>
                  <a:pt x="368438" y="1673984"/>
                  <a:pt x="391404" y="1706137"/>
                </a:cubicBezTo>
                <a:cubicBezTo>
                  <a:pt x="405897" y="1726427"/>
                  <a:pt x="410559" y="1752617"/>
                  <a:pt x="424858" y="1773044"/>
                </a:cubicBezTo>
                <a:cubicBezTo>
                  <a:pt x="436916" y="1790270"/>
                  <a:pt x="455493" y="1801933"/>
                  <a:pt x="469463" y="1817649"/>
                </a:cubicBezTo>
                <a:cubicBezTo>
                  <a:pt x="636739" y="2005834"/>
                  <a:pt x="402444" y="1747813"/>
                  <a:pt x="547521" y="1929161"/>
                </a:cubicBezTo>
                <a:cubicBezTo>
                  <a:pt x="563940" y="1949685"/>
                  <a:pt x="585597" y="1965469"/>
                  <a:pt x="603277" y="1984917"/>
                </a:cubicBezTo>
                <a:cubicBezTo>
                  <a:pt x="674362" y="2063111"/>
                  <a:pt x="647822" y="2042826"/>
                  <a:pt x="714789" y="2129883"/>
                </a:cubicBezTo>
                <a:cubicBezTo>
                  <a:pt x="732490" y="2152894"/>
                  <a:pt x="749145" y="2177173"/>
                  <a:pt x="770546" y="2196790"/>
                </a:cubicBezTo>
                <a:cubicBezTo>
                  <a:pt x="794117" y="2218397"/>
                  <a:pt x="824241" y="2231838"/>
                  <a:pt x="848604" y="2252547"/>
                </a:cubicBezTo>
                <a:cubicBezTo>
                  <a:pt x="898710" y="2295137"/>
                  <a:pt x="942673" y="2344718"/>
                  <a:pt x="993570" y="2386361"/>
                </a:cubicBezTo>
                <a:cubicBezTo>
                  <a:pt x="1024688" y="2411821"/>
                  <a:pt x="1061084" y="2430082"/>
                  <a:pt x="1093931" y="2453268"/>
                </a:cubicBezTo>
                <a:cubicBezTo>
                  <a:pt x="1196605" y="2525744"/>
                  <a:pt x="1180324" y="2530414"/>
                  <a:pt x="1305804" y="2587083"/>
                </a:cubicBezTo>
                <a:cubicBezTo>
                  <a:pt x="1342984" y="2603874"/>
                  <a:pt x="1587636" y="2703753"/>
                  <a:pt x="1662643" y="2720898"/>
                </a:cubicBezTo>
                <a:cubicBezTo>
                  <a:pt x="1747237" y="2740234"/>
                  <a:pt x="1833696" y="2750249"/>
                  <a:pt x="1919121" y="2765503"/>
                </a:cubicBezTo>
                <a:cubicBezTo>
                  <a:pt x="2079451" y="2794133"/>
                  <a:pt x="1811231" y="2756199"/>
                  <a:pt x="2153297" y="2798956"/>
                </a:cubicBezTo>
                <a:cubicBezTo>
                  <a:pt x="2469248" y="2780371"/>
                  <a:pt x="2786224" y="2774693"/>
                  <a:pt x="3101150" y="2743200"/>
                </a:cubicBezTo>
                <a:cubicBezTo>
                  <a:pt x="3194152" y="2733900"/>
                  <a:pt x="3449348" y="2657757"/>
                  <a:pt x="3558350" y="2620537"/>
                </a:cubicBezTo>
                <a:cubicBezTo>
                  <a:pt x="3651816" y="2588622"/>
                  <a:pt x="3744757" y="2555128"/>
                  <a:pt x="3837131" y="2520176"/>
                </a:cubicBezTo>
                <a:cubicBezTo>
                  <a:pt x="4235883" y="2369297"/>
                  <a:pt x="3841864" y="2516555"/>
                  <a:pt x="4015550" y="2442117"/>
                </a:cubicBezTo>
                <a:cubicBezTo>
                  <a:pt x="4052347" y="2426347"/>
                  <a:pt x="4091255" y="2415416"/>
                  <a:pt x="4127063" y="2397512"/>
                </a:cubicBezTo>
                <a:cubicBezTo>
                  <a:pt x="4151037" y="2385525"/>
                  <a:pt x="4170439" y="2365742"/>
                  <a:pt x="4193970" y="2352907"/>
                </a:cubicBezTo>
                <a:cubicBezTo>
                  <a:pt x="4227491" y="2334623"/>
                  <a:pt x="4282485" y="2321962"/>
                  <a:pt x="4316633" y="2308303"/>
                </a:cubicBezTo>
                <a:cubicBezTo>
                  <a:pt x="4332067" y="2302129"/>
                  <a:pt x="4346984" y="2294553"/>
                  <a:pt x="4361238" y="2286000"/>
                </a:cubicBezTo>
                <a:cubicBezTo>
                  <a:pt x="4384223" y="2272209"/>
                  <a:pt x="4402717" y="2249871"/>
                  <a:pt x="4428146" y="2241395"/>
                </a:cubicBezTo>
                <a:cubicBezTo>
                  <a:pt x="4476131" y="2225400"/>
                  <a:pt x="4470441" y="2229049"/>
                  <a:pt x="4528507" y="2196790"/>
                </a:cubicBezTo>
                <a:cubicBezTo>
                  <a:pt x="4540222" y="2190282"/>
                  <a:pt x="4551664" y="2183068"/>
                  <a:pt x="4561960" y="2174488"/>
                </a:cubicBezTo>
                <a:cubicBezTo>
                  <a:pt x="4574075" y="2164392"/>
                  <a:pt x="4583692" y="2151584"/>
                  <a:pt x="4595414" y="2141034"/>
                </a:cubicBezTo>
                <a:cubicBezTo>
                  <a:pt x="4620886" y="2118109"/>
                  <a:pt x="4647453" y="2096429"/>
                  <a:pt x="4673472" y="2074127"/>
                </a:cubicBezTo>
                <a:cubicBezTo>
                  <a:pt x="4695679" y="2029714"/>
                  <a:pt x="4706926" y="2018152"/>
                  <a:pt x="4706926" y="1962615"/>
                </a:cubicBezTo>
                <a:cubicBezTo>
                  <a:pt x="4706926" y="1880755"/>
                  <a:pt x="4706594" y="1798430"/>
                  <a:pt x="4695775" y="1717288"/>
                </a:cubicBezTo>
                <a:cubicBezTo>
                  <a:pt x="4691578" y="1685808"/>
                  <a:pt x="4675219" y="1657100"/>
                  <a:pt x="4662321" y="1628078"/>
                </a:cubicBezTo>
                <a:cubicBezTo>
                  <a:pt x="4622509" y="1538501"/>
                  <a:pt x="4546366" y="1400611"/>
                  <a:pt x="4483902" y="1338147"/>
                </a:cubicBezTo>
                <a:cubicBezTo>
                  <a:pt x="4469034" y="1323279"/>
                  <a:pt x="4452981" y="1309507"/>
                  <a:pt x="4439297" y="1293542"/>
                </a:cubicBezTo>
                <a:cubicBezTo>
                  <a:pt x="4430575" y="1283366"/>
                  <a:pt x="4425481" y="1270461"/>
                  <a:pt x="4416994" y="1260088"/>
                </a:cubicBezTo>
                <a:cubicBezTo>
                  <a:pt x="4391973" y="1229507"/>
                  <a:pt x="4363620" y="1201732"/>
                  <a:pt x="4338936" y="1170878"/>
                </a:cubicBezTo>
                <a:cubicBezTo>
                  <a:pt x="4318961" y="1145909"/>
                  <a:pt x="4304336" y="1116796"/>
                  <a:pt x="4283180" y="1092820"/>
                </a:cubicBezTo>
                <a:cubicBezTo>
                  <a:pt x="4248400" y="1053403"/>
                  <a:pt x="4207536" y="1019737"/>
                  <a:pt x="4171668" y="981307"/>
                </a:cubicBezTo>
                <a:cubicBezTo>
                  <a:pt x="4155428" y="963907"/>
                  <a:pt x="4143893" y="942381"/>
                  <a:pt x="4127063" y="925551"/>
                </a:cubicBezTo>
                <a:cubicBezTo>
                  <a:pt x="4110233" y="908721"/>
                  <a:pt x="4088852" y="897030"/>
                  <a:pt x="4071307" y="880947"/>
                </a:cubicBezTo>
                <a:cubicBezTo>
                  <a:pt x="4044182" y="856082"/>
                  <a:pt x="4022686" y="824967"/>
                  <a:pt x="3993248" y="802888"/>
                </a:cubicBezTo>
                <a:cubicBezTo>
                  <a:pt x="3978380" y="791737"/>
                  <a:pt x="3962395" y="781936"/>
                  <a:pt x="3948643" y="769434"/>
                </a:cubicBezTo>
                <a:cubicBezTo>
                  <a:pt x="3921416" y="744682"/>
                  <a:pt x="3900344" y="713019"/>
                  <a:pt x="3870585" y="691376"/>
                </a:cubicBezTo>
                <a:cubicBezTo>
                  <a:pt x="3817999" y="653132"/>
                  <a:pt x="3759296" y="624094"/>
                  <a:pt x="3703316" y="591015"/>
                </a:cubicBezTo>
                <a:cubicBezTo>
                  <a:pt x="3667387" y="569784"/>
                  <a:pt x="3598994" y="530069"/>
                  <a:pt x="3558350" y="512956"/>
                </a:cubicBezTo>
                <a:cubicBezTo>
                  <a:pt x="3510635" y="492865"/>
                  <a:pt x="3459692" y="480353"/>
                  <a:pt x="3413385" y="457200"/>
                </a:cubicBezTo>
                <a:cubicBezTo>
                  <a:pt x="3281649" y="391333"/>
                  <a:pt x="3342865" y="408276"/>
                  <a:pt x="3234965" y="390293"/>
                </a:cubicBezTo>
                <a:cubicBezTo>
                  <a:pt x="3155430" y="358478"/>
                  <a:pt x="3174628" y="364240"/>
                  <a:pt x="3067697" y="334537"/>
                </a:cubicBezTo>
                <a:cubicBezTo>
                  <a:pt x="3035892" y="325702"/>
                  <a:pt x="2961678" y="307075"/>
                  <a:pt x="2922731" y="301083"/>
                </a:cubicBezTo>
                <a:cubicBezTo>
                  <a:pt x="2864103" y="292063"/>
                  <a:pt x="2779013" y="284481"/>
                  <a:pt x="2722009" y="278781"/>
                </a:cubicBezTo>
                <a:cubicBezTo>
                  <a:pt x="2506419" y="289932"/>
                  <a:pt x="2290144" y="291767"/>
                  <a:pt x="2075238" y="312234"/>
                </a:cubicBezTo>
                <a:cubicBezTo>
                  <a:pt x="2053662" y="314289"/>
                  <a:pt x="2038565" y="335412"/>
                  <a:pt x="2019482" y="345688"/>
                </a:cubicBezTo>
                <a:cubicBezTo>
                  <a:pt x="1825518" y="450131"/>
                  <a:pt x="2023061" y="333273"/>
                  <a:pt x="1863365" y="434898"/>
                </a:cubicBezTo>
                <a:cubicBezTo>
                  <a:pt x="1804196" y="472551"/>
                  <a:pt x="1751481" y="524232"/>
                  <a:pt x="1684946" y="546410"/>
                </a:cubicBezTo>
                <a:cubicBezTo>
                  <a:pt x="1629910" y="564755"/>
                  <a:pt x="1601383" y="570759"/>
                  <a:pt x="1551131" y="602166"/>
                </a:cubicBezTo>
                <a:cubicBezTo>
                  <a:pt x="1542216" y="607738"/>
                  <a:pt x="1538232" y="619766"/>
                  <a:pt x="1528828" y="624468"/>
                </a:cubicBezTo>
                <a:cubicBezTo>
                  <a:pt x="1493020" y="642372"/>
                  <a:pt x="1453540" y="652027"/>
                  <a:pt x="1417316" y="669073"/>
                </a:cubicBezTo>
                <a:cubicBezTo>
                  <a:pt x="1295114" y="726580"/>
                  <a:pt x="1380602" y="693414"/>
                  <a:pt x="1294653" y="747132"/>
                </a:cubicBezTo>
                <a:cubicBezTo>
                  <a:pt x="1280557" y="755942"/>
                  <a:pt x="1263453" y="759604"/>
                  <a:pt x="1250048" y="769434"/>
                </a:cubicBezTo>
                <a:cubicBezTo>
                  <a:pt x="986668" y="962579"/>
                  <a:pt x="1203104" y="807723"/>
                  <a:pt x="1093931" y="903249"/>
                </a:cubicBezTo>
                <a:cubicBezTo>
                  <a:pt x="1042933" y="947872"/>
                  <a:pt x="1036296" y="942613"/>
                  <a:pt x="993570" y="992459"/>
                </a:cubicBezTo>
                <a:cubicBezTo>
                  <a:pt x="984848" y="1002634"/>
                  <a:pt x="979640" y="1015447"/>
                  <a:pt x="971268" y="1025912"/>
                </a:cubicBezTo>
                <a:cubicBezTo>
                  <a:pt x="964700" y="1034122"/>
                  <a:pt x="955696" y="1040138"/>
                  <a:pt x="948965" y="1048215"/>
                </a:cubicBezTo>
                <a:cubicBezTo>
                  <a:pt x="937067" y="1062493"/>
                  <a:pt x="926662" y="1077952"/>
                  <a:pt x="915511" y="1092820"/>
                </a:cubicBezTo>
                <a:cubicBezTo>
                  <a:pt x="894952" y="1175058"/>
                  <a:pt x="917045" y="1100391"/>
                  <a:pt x="882058" y="1182029"/>
                </a:cubicBezTo>
                <a:cubicBezTo>
                  <a:pt x="877428" y="1192833"/>
                  <a:pt x="875034" y="1204477"/>
                  <a:pt x="870907" y="1215483"/>
                </a:cubicBezTo>
                <a:cubicBezTo>
                  <a:pt x="863878" y="1234226"/>
                  <a:pt x="855445" y="1252427"/>
                  <a:pt x="848604" y="1271239"/>
                </a:cubicBezTo>
                <a:cubicBezTo>
                  <a:pt x="840570" y="1293333"/>
                  <a:pt x="835033" y="1316319"/>
                  <a:pt x="826302" y="1338147"/>
                </a:cubicBezTo>
                <a:cubicBezTo>
                  <a:pt x="820128" y="1353581"/>
                  <a:pt x="811433" y="1367883"/>
                  <a:pt x="803999" y="1382751"/>
                </a:cubicBezTo>
                <a:cubicBezTo>
                  <a:pt x="818867" y="1460810"/>
                  <a:pt x="820079" y="1542761"/>
                  <a:pt x="848604" y="1616927"/>
                </a:cubicBezTo>
                <a:cubicBezTo>
                  <a:pt x="859026" y="1644023"/>
                  <a:pt x="894179" y="1652992"/>
                  <a:pt x="915511" y="1672683"/>
                </a:cubicBezTo>
                <a:cubicBezTo>
                  <a:pt x="1047133" y="1794181"/>
                  <a:pt x="938363" y="1709868"/>
                  <a:pt x="1082780" y="1828800"/>
                </a:cubicBezTo>
                <a:cubicBezTo>
                  <a:pt x="1289592" y="1999115"/>
                  <a:pt x="1065009" y="1804837"/>
                  <a:pt x="1328107" y="2007220"/>
                </a:cubicBezTo>
                <a:cubicBezTo>
                  <a:pt x="1374272" y="2042731"/>
                  <a:pt x="1455608" y="2121017"/>
                  <a:pt x="1517677" y="2163337"/>
                </a:cubicBezTo>
                <a:cubicBezTo>
                  <a:pt x="1584116" y="2208636"/>
                  <a:pt x="1661539" y="2240291"/>
                  <a:pt x="1718399" y="2297151"/>
                </a:cubicBezTo>
                <a:cubicBezTo>
                  <a:pt x="1733267" y="2312019"/>
                  <a:pt x="1744974" y="2330938"/>
                  <a:pt x="1763004" y="2341756"/>
                </a:cubicBezTo>
                <a:cubicBezTo>
                  <a:pt x="1783163" y="2353851"/>
                  <a:pt x="1808509" y="2354331"/>
                  <a:pt x="1829911" y="2364059"/>
                </a:cubicBezTo>
                <a:cubicBezTo>
                  <a:pt x="1866644" y="2380756"/>
                  <a:pt x="1919585" y="2423265"/>
                  <a:pt x="1952575" y="2442117"/>
                </a:cubicBezTo>
                <a:cubicBezTo>
                  <a:pt x="2033272" y="2488230"/>
                  <a:pt x="2203890" y="2556979"/>
                  <a:pt x="2264809" y="2575932"/>
                </a:cubicBezTo>
                <a:cubicBezTo>
                  <a:pt x="2356060" y="2604321"/>
                  <a:pt x="2450731" y="2620252"/>
                  <a:pt x="2543589" y="2642839"/>
                </a:cubicBezTo>
                <a:cubicBezTo>
                  <a:pt x="2759500" y="2695358"/>
                  <a:pt x="2604429" y="2663415"/>
                  <a:pt x="2866975" y="2709747"/>
                </a:cubicBezTo>
                <a:lnTo>
                  <a:pt x="3513746" y="2698595"/>
                </a:lnTo>
                <a:cubicBezTo>
                  <a:pt x="3546897" y="2696083"/>
                  <a:pt x="3572769" y="2667922"/>
                  <a:pt x="3602955" y="2653990"/>
                </a:cubicBezTo>
                <a:cubicBezTo>
                  <a:pt x="3643297" y="2635371"/>
                  <a:pt x="3683460" y="2623439"/>
                  <a:pt x="3725619" y="2609386"/>
                </a:cubicBezTo>
                <a:cubicBezTo>
                  <a:pt x="3756129" y="2583235"/>
                  <a:pt x="3876704" y="2486808"/>
                  <a:pt x="3926341" y="2430966"/>
                </a:cubicBezTo>
                <a:cubicBezTo>
                  <a:pt x="3952950" y="2401031"/>
                  <a:pt x="4008125" y="2326343"/>
                  <a:pt x="4026702" y="2297151"/>
                </a:cubicBezTo>
                <a:cubicBezTo>
                  <a:pt x="4035626" y="2283127"/>
                  <a:pt x="4041570" y="2267415"/>
                  <a:pt x="4049004" y="2252547"/>
                </a:cubicBezTo>
                <a:cubicBezTo>
                  <a:pt x="4069563" y="2170308"/>
                  <a:pt x="4047469" y="2244977"/>
                  <a:pt x="4082458" y="2163337"/>
                </a:cubicBezTo>
                <a:cubicBezTo>
                  <a:pt x="4087088" y="2152533"/>
                  <a:pt x="4089592" y="2140930"/>
                  <a:pt x="4093609" y="2129883"/>
                </a:cubicBezTo>
                <a:cubicBezTo>
                  <a:pt x="4104462" y="2100036"/>
                  <a:pt x="4114848" y="2069989"/>
                  <a:pt x="4127063" y="2040673"/>
                </a:cubicBezTo>
                <a:cubicBezTo>
                  <a:pt x="4133457" y="2025328"/>
                  <a:pt x="4143528" y="2011633"/>
                  <a:pt x="4149365" y="1996068"/>
                </a:cubicBezTo>
                <a:cubicBezTo>
                  <a:pt x="4154746" y="1981718"/>
                  <a:pt x="4155135" y="1965814"/>
                  <a:pt x="4160516" y="1951464"/>
                </a:cubicBezTo>
                <a:cubicBezTo>
                  <a:pt x="4166353" y="1935899"/>
                  <a:pt x="4177138" y="1922482"/>
                  <a:pt x="4182819" y="1906859"/>
                </a:cubicBezTo>
                <a:cubicBezTo>
                  <a:pt x="4192067" y="1881427"/>
                  <a:pt x="4197163" y="1854664"/>
                  <a:pt x="4205121" y="1828800"/>
                </a:cubicBezTo>
                <a:cubicBezTo>
                  <a:pt x="4212035" y="1806331"/>
                  <a:pt x="4227424" y="1761893"/>
                  <a:pt x="4227424" y="1761893"/>
                </a:cubicBezTo>
                <a:cubicBezTo>
                  <a:pt x="4223707" y="1665249"/>
                  <a:pt x="4228649" y="1567881"/>
                  <a:pt x="4216272" y="1471961"/>
                </a:cubicBezTo>
                <a:cubicBezTo>
                  <a:pt x="4213498" y="1450465"/>
                  <a:pt x="4194842" y="1434239"/>
                  <a:pt x="4182819" y="1416205"/>
                </a:cubicBezTo>
                <a:cubicBezTo>
                  <a:pt x="3940805" y="1053185"/>
                  <a:pt x="4155537" y="1358135"/>
                  <a:pt x="3993248" y="1170878"/>
                </a:cubicBezTo>
                <a:cubicBezTo>
                  <a:pt x="3724204" y="860442"/>
                  <a:pt x="4078957" y="1234603"/>
                  <a:pt x="3837131" y="1014761"/>
                </a:cubicBezTo>
                <a:cubicBezTo>
                  <a:pt x="3819520" y="998751"/>
                  <a:pt x="3811666" y="973152"/>
                  <a:pt x="3792526" y="959005"/>
                </a:cubicBezTo>
                <a:cubicBezTo>
                  <a:pt x="3756952" y="932711"/>
                  <a:pt x="3580838" y="822316"/>
                  <a:pt x="3502594" y="780586"/>
                </a:cubicBezTo>
                <a:cubicBezTo>
                  <a:pt x="3473259" y="764941"/>
                  <a:pt x="3444371" y="748031"/>
                  <a:pt x="3413385" y="735981"/>
                </a:cubicBezTo>
                <a:cubicBezTo>
                  <a:pt x="3377216" y="721915"/>
                  <a:pt x="3338526" y="715276"/>
                  <a:pt x="3301872" y="702527"/>
                </a:cubicBezTo>
                <a:cubicBezTo>
                  <a:pt x="3167087" y="655645"/>
                  <a:pt x="3124079" y="624613"/>
                  <a:pt x="2978487" y="591015"/>
                </a:cubicBezTo>
                <a:cubicBezTo>
                  <a:pt x="2942088" y="582615"/>
                  <a:pt x="2904017" y="584696"/>
                  <a:pt x="2866975" y="579864"/>
                </a:cubicBezTo>
                <a:cubicBezTo>
                  <a:pt x="2689311" y="556690"/>
                  <a:pt x="2736512" y="556261"/>
                  <a:pt x="2543589" y="524107"/>
                </a:cubicBezTo>
                <a:cubicBezTo>
                  <a:pt x="2514029" y="519180"/>
                  <a:pt x="2484164" y="516265"/>
                  <a:pt x="2454380" y="512956"/>
                </a:cubicBezTo>
                <a:lnTo>
                  <a:pt x="2242507" y="490654"/>
                </a:lnTo>
                <a:cubicBezTo>
                  <a:pt x="2164265" y="480874"/>
                  <a:pt x="2008331" y="457200"/>
                  <a:pt x="2008331" y="457200"/>
                </a:cubicBezTo>
                <a:cubicBezTo>
                  <a:pt x="1718399" y="464634"/>
                  <a:pt x="1427473" y="454378"/>
                  <a:pt x="1138536" y="479503"/>
                </a:cubicBezTo>
                <a:cubicBezTo>
                  <a:pt x="844066" y="505109"/>
                  <a:pt x="1046351" y="514815"/>
                  <a:pt x="960116" y="568712"/>
                </a:cubicBezTo>
                <a:cubicBezTo>
                  <a:pt x="938971" y="581927"/>
                  <a:pt x="913636" y="587867"/>
                  <a:pt x="893209" y="602166"/>
                </a:cubicBezTo>
                <a:cubicBezTo>
                  <a:pt x="752319" y="700790"/>
                  <a:pt x="934238" y="603955"/>
                  <a:pt x="803999" y="669073"/>
                </a:cubicBezTo>
                <a:cubicBezTo>
                  <a:pt x="792848" y="680224"/>
                  <a:pt x="783263" y="693201"/>
                  <a:pt x="770546" y="702527"/>
                </a:cubicBezTo>
                <a:cubicBezTo>
                  <a:pt x="727316" y="734229"/>
                  <a:pt x="674638" y="753830"/>
                  <a:pt x="636731" y="791737"/>
                </a:cubicBezTo>
                <a:lnTo>
                  <a:pt x="558672" y="869795"/>
                </a:lnTo>
                <a:cubicBezTo>
                  <a:pt x="547521" y="880946"/>
                  <a:pt x="532272" y="889144"/>
                  <a:pt x="525219" y="903249"/>
                </a:cubicBezTo>
                <a:cubicBezTo>
                  <a:pt x="498572" y="956543"/>
                  <a:pt x="472885" y="994776"/>
                  <a:pt x="458311" y="1048215"/>
                </a:cubicBezTo>
                <a:cubicBezTo>
                  <a:pt x="450246" y="1077787"/>
                  <a:pt x="436009" y="1137425"/>
                  <a:pt x="436009" y="1137425"/>
                </a:cubicBezTo>
                <a:cubicBezTo>
                  <a:pt x="443443" y="1215483"/>
                  <a:pt x="442319" y="1294837"/>
                  <a:pt x="458311" y="1371600"/>
                </a:cubicBezTo>
                <a:cubicBezTo>
                  <a:pt x="461527" y="1387039"/>
                  <a:pt x="482721" y="1392134"/>
                  <a:pt x="491765" y="1405054"/>
                </a:cubicBezTo>
                <a:cubicBezTo>
                  <a:pt x="588081" y="1542647"/>
                  <a:pt x="486217" y="1432959"/>
                  <a:pt x="580975" y="1527717"/>
                </a:cubicBezTo>
                <a:cubicBezTo>
                  <a:pt x="584692" y="1542585"/>
                  <a:pt x="584860" y="1558828"/>
                  <a:pt x="592126" y="1572322"/>
                </a:cubicBezTo>
                <a:cubicBezTo>
                  <a:pt x="632676" y="1647629"/>
                  <a:pt x="651858" y="1659248"/>
                  <a:pt x="692487" y="1717288"/>
                </a:cubicBezTo>
                <a:cubicBezTo>
                  <a:pt x="773927" y="1833629"/>
                  <a:pt x="693951" y="1740004"/>
                  <a:pt x="815150" y="1851103"/>
                </a:cubicBezTo>
                <a:cubicBezTo>
                  <a:pt x="837127" y="1871249"/>
                  <a:pt x="883058" y="1925560"/>
                  <a:pt x="915511" y="1940312"/>
                </a:cubicBezTo>
                <a:cubicBezTo>
                  <a:pt x="1075516" y="2013041"/>
                  <a:pt x="1306902" y="2079333"/>
                  <a:pt x="1461921" y="2129883"/>
                </a:cubicBezTo>
                <a:cubicBezTo>
                  <a:pt x="1517797" y="2148104"/>
                  <a:pt x="1572172" y="2171385"/>
                  <a:pt x="1629189" y="2185639"/>
                </a:cubicBezTo>
                <a:cubicBezTo>
                  <a:pt x="1688662" y="2200507"/>
                  <a:pt x="1748856" y="2212743"/>
                  <a:pt x="1807609" y="2230244"/>
                </a:cubicBezTo>
                <a:cubicBezTo>
                  <a:pt x="1923647" y="2264808"/>
                  <a:pt x="2038029" y="2304706"/>
                  <a:pt x="2153297" y="2341756"/>
                </a:cubicBezTo>
                <a:cubicBezTo>
                  <a:pt x="2246185" y="2371613"/>
                  <a:pt x="2341487" y="2394730"/>
                  <a:pt x="2432077" y="2430966"/>
                </a:cubicBezTo>
                <a:cubicBezTo>
                  <a:pt x="2469248" y="2445834"/>
                  <a:pt x="2506023" y="2461731"/>
                  <a:pt x="2543589" y="2475571"/>
                </a:cubicBezTo>
                <a:cubicBezTo>
                  <a:pt x="2621184" y="2504159"/>
                  <a:pt x="2707771" y="2529994"/>
                  <a:pt x="2788916" y="2542478"/>
                </a:cubicBezTo>
                <a:cubicBezTo>
                  <a:pt x="2836817" y="2549847"/>
                  <a:pt x="2885535" y="2550256"/>
                  <a:pt x="2933882" y="2553629"/>
                </a:cubicBezTo>
                <a:lnTo>
                  <a:pt x="3268419" y="2575932"/>
                </a:lnTo>
                <a:cubicBezTo>
                  <a:pt x="3866868" y="2561064"/>
                  <a:pt x="4465851" y="2560673"/>
                  <a:pt x="5063765" y="2531327"/>
                </a:cubicBezTo>
                <a:cubicBezTo>
                  <a:pt x="5080368" y="2530512"/>
                  <a:pt x="5080811" y="2502492"/>
                  <a:pt x="5086068" y="2486722"/>
                </a:cubicBezTo>
                <a:cubicBezTo>
                  <a:pt x="5092062" y="2468741"/>
                  <a:pt x="5092232" y="2449252"/>
                  <a:pt x="5097219" y="2430966"/>
                </a:cubicBezTo>
                <a:cubicBezTo>
                  <a:pt x="5103404" y="2408286"/>
                  <a:pt x="5113819" y="2386866"/>
                  <a:pt x="5119521" y="2364059"/>
                </a:cubicBezTo>
                <a:lnTo>
                  <a:pt x="5164126" y="2185639"/>
                </a:lnTo>
                <a:cubicBezTo>
                  <a:pt x="5167843" y="2144751"/>
                  <a:pt x="5169851" y="2103672"/>
                  <a:pt x="5175277" y="2062976"/>
                </a:cubicBezTo>
                <a:cubicBezTo>
                  <a:pt x="5177302" y="2047785"/>
                  <a:pt x="5186956" y="2033688"/>
                  <a:pt x="5186428" y="2018371"/>
                </a:cubicBezTo>
                <a:cubicBezTo>
                  <a:pt x="5183215" y="1925202"/>
                  <a:pt x="5179452" y="1831545"/>
                  <a:pt x="5164126" y="1739590"/>
                </a:cubicBezTo>
                <a:cubicBezTo>
                  <a:pt x="5160563" y="1718211"/>
                  <a:pt x="5142695" y="1701868"/>
                  <a:pt x="5130672" y="1683834"/>
                </a:cubicBezTo>
                <a:cubicBezTo>
                  <a:pt x="5112935" y="1657229"/>
                  <a:pt x="5095164" y="1630523"/>
                  <a:pt x="5074916" y="1605776"/>
                </a:cubicBezTo>
                <a:cubicBezTo>
                  <a:pt x="5061601" y="1589502"/>
                  <a:pt x="5043893" y="1577223"/>
                  <a:pt x="5030311" y="1561171"/>
                </a:cubicBezTo>
                <a:cubicBezTo>
                  <a:pt x="5002935" y="1528818"/>
                  <a:pt x="4982221" y="1490778"/>
                  <a:pt x="4952253" y="1460810"/>
                </a:cubicBezTo>
                <a:cubicBezTo>
                  <a:pt x="4922285" y="1430842"/>
                  <a:pt x="4883476" y="1411011"/>
                  <a:pt x="4851892" y="1382751"/>
                </a:cubicBezTo>
                <a:cubicBezTo>
                  <a:pt x="4812717" y="1347699"/>
                  <a:pt x="4778446" y="1307492"/>
                  <a:pt x="4740380" y="1271239"/>
                </a:cubicBezTo>
                <a:cubicBezTo>
                  <a:pt x="4700365" y="1233130"/>
                  <a:pt x="4656790" y="1198801"/>
                  <a:pt x="4617716" y="1159727"/>
                </a:cubicBezTo>
                <a:cubicBezTo>
                  <a:pt x="4584262" y="1126273"/>
                  <a:pt x="4557923" y="1083707"/>
                  <a:pt x="4517355" y="1059366"/>
                </a:cubicBezTo>
                <a:cubicBezTo>
                  <a:pt x="4498770" y="1048215"/>
                  <a:pt x="4478524" y="1039452"/>
                  <a:pt x="4461599" y="1025912"/>
                </a:cubicBezTo>
                <a:cubicBezTo>
                  <a:pt x="4339226" y="928014"/>
                  <a:pt x="4487662" y="998784"/>
                  <a:pt x="4283180" y="892098"/>
                </a:cubicBezTo>
                <a:cubicBezTo>
                  <a:pt x="4252308" y="875991"/>
                  <a:pt x="4134568" y="827935"/>
                  <a:pt x="4082458" y="814039"/>
                </a:cubicBezTo>
                <a:cubicBezTo>
                  <a:pt x="3993607" y="790345"/>
                  <a:pt x="3906073" y="758538"/>
                  <a:pt x="3814828" y="747132"/>
                </a:cubicBezTo>
                <a:lnTo>
                  <a:pt x="3725619" y="735981"/>
                </a:lnTo>
                <a:cubicBezTo>
                  <a:pt x="3688491" y="731856"/>
                  <a:pt x="3651050" y="730370"/>
                  <a:pt x="3614107" y="724829"/>
                </a:cubicBezTo>
                <a:cubicBezTo>
                  <a:pt x="3342171" y="684038"/>
                  <a:pt x="3677968" y="717141"/>
                  <a:pt x="3368780" y="691376"/>
                </a:cubicBezTo>
                <a:cubicBezTo>
                  <a:pt x="3331609" y="683942"/>
                  <a:pt x="3294232" y="677474"/>
                  <a:pt x="3257268" y="669073"/>
                </a:cubicBezTo>
                <a:cubicBezTo>
                  <a:pt x="3212434" y="658883"/>
                  <a:pt x="3168715" y="643702"/>
                  <a:pt x="3123453" y="635620"/>
                </a:cubicBezTo>
                <a:cubicBezTo>
                  <a:pt x="3064450" y="625084"/>
                  <a:pt x="3004272" y="622431"/>
                  <a:pt x="2945033" y="613317"/>
                </a:cubicBezTo>
                <a:cubicBezTo>
                  <a:pt x="2907567" y="607553"/>
                  <a:pt x="2870952" y="597004"/>
                  <a:pt x="2833521" y="591015"/>
                </a:cubicBezTo>
                <a:cubicBezTo>
                  <a:pt x="2777978" y="582128"/>
                  <a:pt x="2722009" y="576146"/>
                  <a:pt x="2666253" y="568712"/>
                </a:cubicBezTo>
                <a:lnTo>
                  <a:pt x="1573433" y="591015"/>
                </a:lnTo>
                <a:cubicBezTo>
                  <a:pt x="1535552" y="592418"/>
                  <a:pt x="1497117" y="599239"/>
                  <a:pt x="1461921" y="613317"/>
                </a:cubicBezTo>
                <a:cubicBezTo>
                  <a:pt x="943048" y="820865"/>
                  <a:pt x="1868046" y="503957"/>
                  <a:pt x="1339258" y="680225"/>
                </a:cubicBezTo>
                <a:cubicBezTo>
                  <a:pt x="1268634" y="735981"/>
                  <a:pt x="1183596" y="777230"/>
                  <a:pt x="1127385" y="847493"/>
                </a:cubicBezTo>
                <a:cubicBezTo>
                  <a:pt x="1098226" y="883941"/>
                  <a:pt x="1082848" y="907372"/>
                  <a:pt x="1049326" y="936703"/>
                </a:cubicBezTo>
                <a:cubicBezTo>
                  <a:pt x="1031414" y="952376"/>
                  <a:pt x="1010400" y="964477"/>
                  <a:pt x="993570" y="981307"/>
                </a:cubicBezTo>
                <a:cubicBezTo>
                  <a:pt x="976740" y="998137"/>
                  <a:pt x="965205" y="1019664"/>
                  <a:pt x="948965" y="1037064"/>
                </a:cubicBezTo>
                <a:cubicBezTo>
                  <a:pt x="913097" y="1075494"/>
                  <a:pt x="866613" y="1104838"/>
                  <a:pt x="837453" y="1148576"/>
                </a:cubicBezTo>
                <a:cubicBezTo>
                  <a:pt x="760324" y="1264264"/>
                  <a:pt x="877709" y="1085197"/>
                  <a:pt x="792848" y="1226634"/>
                </a:cubicBezTo>
                <a:cubicBezTo>
                  <a:pt x="779057" y="1249619"/>
                  <a:pt x="761260" y="1270111"/>
                  <a:pt x="748243" y="1293542"/>
                </a:cubicBezTo>
                <a:cubicBezTo>
                  <a:pt x="671303" y="1432035"/>
                  <a:pt x="813794" y="1211944"/>
                  <a:pt x="714789" y="1360449"/>
                </a:cubicBezTo>
                <a:cubicBezTo>
                  <a:pt x="668282" y="1546482"/>
                  <a:pt x="674781" y="1499417"/>
                  <a:pt x="748243" y="1873405"/>
                </a:cubicBezTo>
                <a:cubicBezTo>
                  <a:pt x="759457" y="1930495"/>
                  <a:pt x="799460" y="1977902"/>
                  <a:pt x="826302" y="2029522"/>
                </a:cubicBezTo>
                <a:cubicBezTo>
                  <a:pt x="905901" y="2182597"/>
                  <a:pt x="895975" y="2159591"/>
                  <a:pt x="1015872" y="2319454"/>
                </a:cubicBezTo>
                <a:cubicBezTo>
                  <a:pt x="1030153" y="2338495"/>
                  <a:pt x="1041228" y="2361211"/>
                  <a:pt x="1060477" y="2375210"/>
                </a:cubicBezTo>
                <a:cubicBezTo>
                  <a:pt x="1142898" y="2435153"/>
                  <a:pt x="1182065" y="2473914"/>
                  <a:pt x="1272350" y="2509025"/>
                </a:cubicBezTo>
                <a:cubicBezTo>
                  <a:pt x="1308519" y="2523091"/>
                  <a:pt x="1346882" y="2530711"/>
                  <a:pt x="1383863" y="2542478"/>
                </a:cubicBezTo>
                <a:cubicBezTo>
                  <a:pt x="1428667" y="2556734"/>
                  <a:pt x="1473439" y="2571157"/>
                  <a:pt x="1517677" y="2587083"/>
                </a:cubicBezTo>
                <a:cubicBezTo>
                  <a:pt x="1566389" y="2604620"/>
                  <a:pt x="1612862" y="2628616"/>
                  <a:pt x="1662643" y="2642839"/>
                </a:cubicBezTo>
                <a:cubicBezTo>
                  <a:pt x="1717315" y="2658460"/>
                  <a:pt x="1775484" y="2659838"/>
                  <a:pt x="1829911" y="2676293"/>
                </a:cubicBezTo>
                <a:cubicBezTo>
                  <a:pt x="1935699" y="2708275"/>
                  <a:pt x="2037041" y="2753646"/>
                  <a:pt x="2142146" y="2787805"/>
                </a:cubicBezTo>
                <a:cubicBezTo>
                  <a:pt x="2185872" y="2802016"/>
                  <a:pt x="2232075" y="2807545"/>
                  <a:pt x="2275960" y="2821259"/>
                </a:cubicBezTo>
                <a:cubicBezTo>
                  <a:pt x="2291827" y="2826217"/>
                  <a:pt x="2304889" y="2838028"/>
                  <a:pt x="2320565" y="2843561"/>
                </a:cubicBezTo>
                <a:cubicBezTo>
                  <a:pt x="2368240" y="2860388"/>
                  <a:pt x="2416296" y="2876678"/>
                  <a:pt x="2465531" y="2888166"/>
                </a:cubicBezTo>
                <a:cubicBezTo>
                  <a:pt x="2528019" y="2902747"/>
                  <a:pt x="2592614" y="2907039"/>
                  <a:pt x="2655102" y="2921620"/>
                </a:cubicBezTo>
                <a:cubicBezTo>
                  <a:pt x="2947870" y="2989933"/>
                  <a:pt x="2679270" y="2951125"/>
                  <a:pt x="2889277" y="2977376"/>
                </a:cubicBezTo>
                <a:lnTo>
                  <a:pt x="3993248" y="2955073"/>
                </a:lnTo>
                <a:cubicBezTo>
                  <a:pt x="4060528" y="2952773"/>
                  <a:pt x="4127008" y="2939698"/>
                  <a:pt x="4193970" y="2932771"/>
                </a:cubicBezTo>
                <a:cubicBezTo>
                  <a:pt x="4234808" y="2928546"/>
                  <a:pt x="4275745" y="2925337"/>
                  <a:pt x="4316633" y="2921620"/>
                </a:cubicBezTo>
                <a:cubicBezTo>
                  <a:pt x="4331501" y="2917903"/>
                  <a:pt x="4347233" y="2916692"/>
                  <a:pt x="4361238" y="2910468"/>
                </a:cubicBezTo>
                <a:cubicBezTo>
                  <a:pt x="4414405" y="2886838"/>
                  <a:pt x="4517355" y="2832410"/>
                  <a:pt x="4517355" y="2832410"/>
                </a:cubicBezTo>
                <a:cubicBezTo>
                  <a:pt x="4588988" y="2736901"/>
                  <a:pt x="4503009" y="2842176"/>
                  <a:pt x="4628868" y="2732049"/>
                </a:cubicBezTo>
                <a:cubicBezTo>
                  <a:pt x="4755056" y="2621634"/>
                  <a:pt x="4700075" y="2669841"/>
                  <a:pt x="4762682" y="2575932"/>
                </a:cubicBezTo>
                <a:cubicBezTo>
                  <a:pt x="4772991" y="2560468"/>
                  <a:pt x="4785827" y="2546791"/>
                  <a:pt x="4796136" y="2531327"/>
                </a:cubicBezTo>
                <a:cubicBezTo>
                  <a:pt x="4823019" y="2491002"/>
                  <a:pt x="4874194" y="2408664"/>
                  <a:pt x="4874194" y="2408664"/>
                </a:cubicBezTo>
                <a:cubicBezTo>
                  <a:pt x="4877911" y="2382644"/>
                  <a:pt x="4881349" y="2356583"/>
                  <a:pt x="4885346" y="2330605"/>
                </a:cubicBezTo>
                <a:cubicBezTo>
                  <a:pt x="4888784" y="2308258"/>
                  <a:pt x="4896958" y="2286303"/>
                  <a:pt x="4896497" y="2263698"/>
                </a:cubicBezTo>
                <a:cubicBezTo>
                  <a:pt x="4893232" y="2103724"/>
                  <a:pt x="4900499" y="1942025"/>
                  <a:pt x="4874194" y="1784195"/>
                </a:cubicBezTo>
                <a:cubicBezTo>
                  <a:pt x="4866226" y="1736390"/>
                  <a:pt x="4819816" y="1703818"/>
                  <a:pt x="4796136" y="1661532"/>
                </a:cubicBezTo>
                <a:cubicBezTo>
                  <a:pt x="4662447" y="1422803"/>
                  <a:pt x="4782401" y="1583338"/>
                  <a:pt x="4617716" y="1371600"/>
                </a:cubicBezTo>
                <a:cubicBezTo>
                  <a:pt x="4520929" y="1247159"/>
                  <a:pt x="4606539" y="1360424"/>
                  <a:pt x="4483902" y="1237786"/>
                </a:cubicBezTo>
                <a:cubicBezTo>
                  <a:pt x="4467072" y="1220956"/>
                  <a:pt x="4458162" y="1196541"/>
                  <a:pt x="4439297" y="1182029"/>
                </a:cubicBezTo>
                <a:cubicBezTo>
                  <a:pt x="4408964" y="1158696"/>
                  <a:pt x="4371128" y="1146968"/>
                  <a:pt x="4338936" y="1126273"/>
                </a:cubicBezTo>
                <a:cubicBezTo>
                  <a:pt x="4266953" y="1079998"/>
                  <a:pt x="4200442" y="1025334"/>
                  <a:pt x="4127063" y="981307"/>
                </a:cubicBezTo>
                <a:cubicBezTo>
                  <a:pt x="4069348" y="946678"/>
                  <a:pt x="4049967" y="933112"/>
                  <a:pt x="3982097" y="903249"/>
                </a:cubicBezTo>
                <a:cubicBezTo>
                  <a:pt x="3839967" y="840712"/>
                  <a:pt x="3744917" y="800842"/>
                  <a:pt x="3591804" y="769434"/>
                </a:cubicBezTo>
                <a:cubicBezTo>
                  <a:pt x="3514561" y="753589"/>
                  <a:pt x="3435207" y="750086"/>
                  <a:pt x="3357628" y="735981"/>
                </a:cubicBezTo>
                <a:cubicBezTo>
                  <a:pt x="3057682" y="681446"/>
                  <a:pt x="3389092" y="716300"/>
                  <a:pt x="3089999" y="691376"/>
                </a:cubicBezTo>
                <a:cubicBezTo>
                  <a:pt x="3060262" y="683942"/>
                  <a:pt x="3030711" y="675722"/>
                  <a:pt x="3000789" y="669073"/>
                </a:cubicBezTo>
                <a:cubicBezTo>
                  <a:pt x="2963785" y="660850"/>
                  <a:pt x="2925989" y="656211"/>
                  <a:pt x="2889277" y="646771"/>
                </a:cubicBezTo>
                <a:cubicBezTo>
                  <a:pt x="2738683" y="608047"/>
                  <a:pt x="2640432" y="568171"/>
                  <a:pt x="2498985" y="546410"/>
                </a:cubicBezTo>
                <a:cubicBezTo>
                  <a:pt x="2391434" y="529864"/>
                  <a:pt x="2175599" y="501805"/>
                  <a:pt x="2175599" y="501805"/>
                </a:cubicBezTo>
                <a:cubicBezTo>
                  <a:pt x="1997180" y="505522"/>
                  <a:pt x="1818329" y="500011"/>
                  <a:pt x="1640341" y="512956"/>
                </a:cubicBezTo>
                <a:cubicBezTo>
                  <a:pt x="1612107" y="515009"/>
                  <a:pt x="1585836" y="530707"/>
                  <a:pt x="1562282" y="546410"/>
                </a:cubicBezTo>
                <a:cubicBezTo>
                  <a:pt x="1538699" y="562132"/>
                  <a:pt x="1358291" y="703917"/>
                  <a:pt x="1316955" y="747132"/>
                </a:cubicBezTo>
                <a:cubicBezTo>
                  <a:pt x="1262330" y="804239"/>
                  <a:pt x="1215542" y="868519"/>
                  <a:pt x="1160838" y="925551"/>
                </a:cubicBezTo>
                <a:cubicBezTo>
                  <a:pt x="1040756" y="1050743"/>
                  <a:pt x="923400" y="1179310"/>
                  <a:pt x="792848" y="1293542"/>
                </a:cubicBezTo>
                <a:cubicBezTo>
                  <a:pt x="763111" y="1319561"/>
                  <a:pt x="732593" y="1344713"/>
                  <a:pt x="703638" y="1371600"/>
                </a:cubicBezTo>
                <a:cubicBezTo>
                  <a:pt x="680525" y="1393062"/>
                  <a:pt x="636731" y="1438507"/>
                  <a:pt x="636731" y="1438507"/>
                </a:cubicBezTo>
                <a:cubicBezTo>
                  <a:pt x="587632" y="1585810"/>
                  <a:pt x="603368" y="1525813"/>
                  <a:pt x="636731" y="1851103"/>
                </a:cubicBezTo>
                <a:cubicBezTo>
                  <a:pt x="638942" y="1872664"/>
                  <a:pt x="659909" y="1887776"/>
                  <a:pt x="670185" y="1906859"/>
                </a:cubicBezTo>
                <a:cubicBezTo>
                  <a:pt x="721650" y="2002436"/>
                  <a:pt x="719185" y="2028264"/>
                  <a:pt x="803999" y="2118732"/>
                </a:cubicBezTo>
                <a:cubicBezTo>
                  <a:pt x="825868" y="2142059"/>
                  <a:pt x="857780" y="2153679"/>
                  <a:pt x="882058" y="2174488"/>
                </a:cubicBezTo>
                <a:cubicBezTo>
                  <a:pt x="909996" y="2198435"/>
                  <a:pt x="932765" y="2227931"/>
                  <a:pt x="960116" y="2252547"/>
                </a:cubicBezTo>
                <a:cubicBezTo>
                  <a:pt x="970584" y="2261968"/>
                  <a:pt x="1128304" y="2395224"/>
                  <a:pt x="1171989" y="2430966"/>
                </a:cubicBezTo>
                <a:cubicBezTo>
                  <a:pt x="1174194" y="2432770"/>
                  <a:pt x="1261854" y="2503777"/>
                  <a:pt x="1272350" y="2509025"/>
                </a:cubicBezTo>
                <a:cubicBezTo>
                  <a:pt x="1294653" y="2520176"/>
                  <a:pt x="1317981" y="2529476"/>
                  <a:pt x="1339258" y="2542478"/>
                </a:cubicBezTo>
                <a:cubicBezTo>
                  <a:pt x="1385001" y="2570432"/>
                  <a:pt x="1426210" y="2605654"/>
                  <a:pt x="1473072" y="2631688"/>
                </a:cubicBezTo>
                <a:cubicBezTo>
                  <a:pt x="1493623" y="2643105"/>
                  <a:pt x="1517886" y="2645956"/>
                  <a:pt x="1539980" y="2653990"/>
                </a:cubicBezTo>
                <a:cubicBezTo>
                  <a:pt x="1558792" y="2660831"/>
                  <a:pt x="1576272" y="2671621"/>
                  <a:pt x="1595736" y="2676293"/>
                </a:cubicBezTo>
                <a:cubicBezTo>
                  <a:pt x="1669456" y="2693986"/>
                  <a:pt x="1745618" y="2700950"/>
                  <a:pt x="1818760" y="2720898"/>
                </a:cubicBezTo>
                <a:cubicBezTo>
                  <a:pt x="1868709" y="2734520"/>
                  <a:pt x="1913995" y="2762258"/>
                  <a:pt x="1963726" y="2776654"/>
                </a:cubicBezTo>
                <a:cubicBezTo>
                  <a:pt x="2055523" y="2803227"/>
                  <a:pt x="2150428" y="2817983"/>
                  <a:pt x="2242507" y="2843561"/>
                </a:cubicBezTo>
                <a:cubicBezTo>
                  <a:pt x="2309414" y="2862146"/>
                  <a:pt x="2375861" y="2882475"/>
                  <a:pt x="2443228" y="2899317"/>
                </a:cubicBezTo>
                <a:cubicBezTo>
                  <a:pt x="2480003" y="2908511"/>
                  <a:pt x="2518217" y="2911474"/>
                  <a:pt x="2554741" y="2921620"/>
                </a:cubicBezTo>
                <a:cubicBezTo>
                  <a:pt x="2585341" y="2930120"/>
                  <a:pt x="2613264" y="2946890"/>
                  <a:pt x="2643950" y="2955073"/>
                </a:cubicBezTo>
                <a:cubicBezTo>
                  <a:pt x="2669346" y="2961845"/>
                  <a:pt x="2695956" y="2962751"/>
                  <a:pt x="2722009" y="2966225"/>
                </a:cubicBezTo>
                <a:cubicBezTo>
                  <a:pt x="2819489" y="2979223"/>
                  <a:pt x="2912913" y="2988675"/>
                  <a:pt x="3011941" y="2999678"/>
                </a:cubicBezTo>
                <a:cubicBezTo>
                  <a:pt x="3134604" y="2988527"/>
                  <a:pt x="3259332" y="2991255"/>
                  <a:pt x="3379931" y="2966225"/>
                </a:cubicBezTo>
                <a:cubicBezTo>
                  <a:pt x="3414659" y="2959017"/>
                  <a:pt x="3573638" y="2894516"/>
                  <a:pt x="3647560" y="2854712"/>
                </a:cubicBezTo>
                <a:cubicBezTo>
                  <a:pt x="3681255" y="2836568"/>
                  <a:pt x="3713369" y="2815409"/>
                  <a:pt x="3747921" y="2798956"/>
                </a:cubicBezTo>
                <a:cubicBezTo>
                  <a:pt x="3791549" y="2778181"/>
                  <a:pt x="3837131" y="2761785"/>
                  <a:pt x="3881736" y="2743200"/>
                </a:cubicBezTo>
                <a:cubicBezTo>
                  <a:pt x="3896604" y="2728332"/>
                  <a:pt x="3909231" y="2710817"/>
                  <a:pt x="3926341" y="2698595"/>
                </a:cubicBezTo>
                <a:cubicBezTo>
                  <a:pt x="4027880" y="2626067"/>
                  <a:pt x="3849076" y="2833688"/>
                  <a:pt x="4026702" y="2620537"/>
                </a:cubicBezTo>
                <a:cubicBezTo>
                  <a:pt x="4055023" y="2586552"/>
                  <a:pt x="4075137" y="2548609"/>
                  <a:pt x="4093609" y="2509025"/>
                </a:cubicBezTo>
                <a:cubicBezTo>
                  <a:pt x="4112602" y="2468325"/>
                  <a:pt x="4136156" y="2429289"/>
                  <a:pt x="4149365" y="2386361"/>
                </a:cubicBezTo>
                <a:cubicBezTo>
                  <a:pt x="4180915" y="2283824"/>
                  <a:pt x="4206385" y="2179325"/>
                  <a:pt x="4227424" y="2074127"/>
                </a:cubicBezTo>
                <a:cubicBezTo>
                  <a:pt x="4231141" y="2055542"/>
                  <a:pt x="4236070" y="2037158"/>
                  <a:pt x="4238575" y="2018371"/>
                </a:cubicBezTo>
                <a:cubicBezTo>
                  <a:pt x="4243512" y="1981343"/>
                  <a:pt x="4244443" y="1943840"/>
                  <a:pt x="4249726" y="1906859"/>
                </a:cubicBezTo>
                <a:cubicBezTo>
                  <a:pt x="4259319" y="1839710"/>
                  <a:pt x="4272029" y="1773044"/>
                  <a:pt x="4283180" y="1706137"/>
                </a:cubicBezTo>
                <a:cubicBezTo>
                  <a:pt x="4272029" y="1538869"/>
                  <a:pt x="4272522" y="1370415"/>
                  <a:pt x="4249726" y="1204332"/>
                </a:cubicBezTo>
                <a:cubicBezTo>
                  <a:pt x="4246236" y="1178902"/>
                  <a:pt x="4160308" y="1086931"/>
                  <a:pt x="4149365" y="1070517"/>
                </a:cubicBezTo>
                <a:cubicBezTo>
                  <a:pt x="4135534" y="1049770"/>
                  <a:pt x="4131362" y="1023181"/>
                  <a:pt x="4115911" y="1003610"/>
                </a:cubicBezTo>
                <a:cubicBezTo>
                  <a:pt x="3896762" y="726021"/>
                  <a:pt x="4066557" y="949929"/>
                  <a:pt x="3904038" y="802888"/>
                </a:cubicBezTo>
                <a:cubicBezTo>
                  <a:pt x="3849465" y="753513"/>
                  <a:pt x="3808045" y="689212"/>
                  <a:pt x="3747921" y="646771"/>
                </a:cubicBezTo>
                <a:cubicBezTo>
                  <a:pt x="3731671" y="635301"/>
                  <a:pt x="3444362" y="428393"/>
                  <a:pt x="3402233" y="412595"/>
                </a:cubicBezTo>
                <a:cubicBezTo>
                  <a:pt x="3372497" y="401444"/>
                  <a:pt x="3342149" y="391805"/>
                  <a:pt x="3313024" y="379142"/>
                </a:cubicBezTo>
                <a:cubicBezTo>
                  <a:pt x="3256598" y="354609"/>
                  <a:pt x="3203942" y="321085"/>
                  <a:pt x="3145755" y="301083"/>
                </a:cubicBezTo>
                <a:cubicBezTo>
                  <a:pt x="2980132" y="244150"/>
                  <a:pt x="2960875" y="261407"/>
                  <a:pt x="2800068" y="245327"/>
                </a:cubicBezTo>
                <a:cubicBezTo>
                  <a:pt x="2740429" y="239363"/>
                  <a:pt x="2681121" y="230459"/>
                  <a:pt x="2621648" y="223025"/>
                </a:cubicBezTo>
                <a:lnTo>
                  <a:pt x="1662643" y="234176"/>
                </a:lnTo>
                <a:cubicBezTo>
                  <a:pt x="1634361" y="235392"/>
                  <a:pt x="1610288" y="255766"/>
                  <a:pt x="1584585" y="267629"/>
                </a:cubicBezTo>
                <a:cubicBezTo>
                  <a:pt x="1538691" y="288811"/>
                  <a:pt x="1503943" y="307346"/>
                  <a:pt x="1461921" y="334537"/>
                </a:cubicBezTo>
                <a:cubicBezTo>
                  <a:pt x="1366746" y="396122"/>
                  <a:pt x="1315740" y="424963"/>
                  <a:pt x="1238897" y="501805"/>
                </a:cubicBezTo>
                <a:cubicBezTo>
                  <a:pt x="1222067" y="518635"/>
                  <a:pt x="1209781" y="539490"/>
                  <a:pt x="1194292" y="557561"/>
                </a:cubicBezTo>
                <a:cubicBezTo>
                  <a:pt x="1187450" y="565544"/>
                  <a:pt x="1178444" y="571565"/>
                  <a:pt x="1171989" y="579864"/>
                </a:cubicBezTo>
                <a:cubicBezTo>
                  <a:pt x="1126348" y="638545"/>
                  <a:pt x="1082780" y="698810"/>
                  <a:pt x="1038175" y="758283"/>
                </a:cubicBezTo>
                <a:cubicBezTo>
                  <a:pt x="992840" y="818730"/>
                  <a:pt x="998602" y="805504"/>
                  <a:pt x="960116" y="892098"/>
                </a:cubicBezTo>
                <a:cubicBezTo>
                  <a:pt x="943857" y="928682"/>
                  <a:pt x="915511" y="1003610"/>
                  <a:pt x="915511" y="1003610"/>
                </a:cubicBezTo>
                <a:cubicBezTo>
                  <a:pt x="891811" y="1122110"/>
                  <a:pt x="892008" y="1097687"/>
                  <a:pt x="915511" y="1293542"/>
                </a:cubicBezTo>
                <a:cubicBezTo>
                  <a:pt x="918070" y="1314868"/>
                  <a:pt x="949343" y="1352747"/>
                  <a:pt x="960116" y="1371600"/>
                </a:cubicBezTo>
                <a:cubicBezTo>
                  <a:pt x="1011440" y="1461417"/>
                  <a:pt x="943768" y="1369824"/>
                  <a:pt x="1038175" y="1483112"/>
                </a:cubicBezTo>
                <a:cubicBezTo>
                  <a:pt x="1041892" y="1494263"/>
                  <a:pt x="1044696" y="1505762"/>
                  <a:pt x="1049326" y="1516566"/>
                </a:cubicBezTo>
                <a:cubicBezTo>
                  <a:pt x="1075829" y="1578409"/>
                  <a:pt x="1099032" y="1600747"/>
                  <a:pt x="1149687" y="1661532"/>
                </a:cubicBezTo>
                <a:cubicBezTo>
                  <a:pt x="1214147" y="1738883"/>
                  <a:pt x="1233075" y="1762236"/>
                  <a:pt x="1305804" y="1817649"/>
                </a:cubicBezTo>
                <a:cubicBezTo>
                  <a:pt x="1475855" y="1947212"/>
                  <a:pt x="1477876" y="1949201"/>
                  <a:pt x="1673794" y="2051825"/>
                </a:cubicBezTo>
                <a:cubicBezTo>
                  <a:pt x="1684207" y="2057279"/>
                  <a:pt x="1696734" y="2057719"/>
                  <a:pt x="1707248" y="2062976"/>
                </a:cubicBezTo>
                <a:cubicBezTo>
                  <a:pt x="1778631" y="2098667"/>
                  <a:pt x="1841695" y="2155132"/>
                  <a:pt x="1919121" y="2174488"/>
                </a:cubicBezTo>
                <a:cubicBezTo>
                  <a:pt x="1933989" y="2178205"/>
                  <a:pt x="1949187" y="2180792"/>
                  <a:pt x="1963726" y="2185639"/>
                </a:cubicBezTo>
                <a:cubicBezTo>
                  <a:pt x="1982716" y="2191969"/>
                  <a:pt x="1999894" y="2203818"/>
                  <a:pt x="2019482" y="2207942"/>
                </a:cubicBezTo>
                <a:cubicBezTo>
                  <a:pt x="2070922" y="2218771"/>
                  <a:pt x="2123560" y="2222810"/>
                  <a:pt x="2175599" y="2230244"/>
                </a:cubicBezTo>
                <a:cubicBezTo>
                  <a:pt x="2201619" y="2237678"/>
                  <a:pt x="2227123" y="2247240"/>
                  <a:pt x="2253658" y="2252547"/>
                </a:cubicBezTo>
                <a:cubicBezTo>
                  <a:pt x="2283044" y="2258424"/>
                  <a:pt x="2312901" y="2263946"/>
                  <a:pt x="2342868" y="2263698"/>
                </a:cubicBezTo>
                <a:lnTo>
                  <a:pt x="3602955" y="2241395"/>
                </a:lnTo>
                <a:cubicBezTo>
                  <a:pt x="3632692" y="2207941"/>
                  <a:pt x="3664041" y="2175854"/>
                  <a:pt x="3692165" y="2141034"/>
                </a:cubicBezTo>
                <a:cubicBezTo>
                  <a:pt x="3881218" y="1906969"/>
                  <a:pt x="3782088" y="2021454"/>
                  <a:pt x="3915189" y="1839951"/>
                </a:cubicBezTo>
                <a:cubicBezTo>
                  <a:pt x="3929264" y="1820758"/>
                  <a:pt x="3946145" y="1803693"/>
                  <a:pt x="3959794" y="1784195"/>
                </a:cubicBezTo>
                <a:cubicBezTo>
                  <a:pt x="4099152" y="1585114"/>
                  <a:pt x="3932241" y="1821262"/>
                  <a:pt x="4004399" y="1694986"/>
                </a:cubicBezTo>
                <a:cubicBezTo>
                  <a:pt x="4013620" y="1678849"/>
                  <a:pt x="4026702" y="1665249"/>
                  <a:pt x="4037853" y="1650381"/>
                </a:cubicBezTo>
                <a:cubicBezTo>
                  <a:pt x="4041570" y="1631796"/>
                  <a:pt x="4049827" y="1613560"/>
                  <a:pt x="4049004" y="1594625"/>
                </a:cubicBezTo>
                <a:cubicBezTo>
                  <a:pt x="4046080" y="1527369"/>
                  <a:pt x="4040432" y="1459807"/>
                  <a:pt x="4026702" y="1393903"/>
                </a:cubicBezTo>
                <a:cubicBezTo>
                  <a:pt x="4021616" y="1369492"/>
                  <a:pt x="4005891" y="1348487"/>
                  <a:pt x="3993248" y="1326995"/>
                </a:cubicBezTo>
                <a:cubicBezTo>
                  <a:pt x="3968675" y="1285222"/>
                  <a:pt x="3939762" y="1246105"/>
                  <a:pt x="3915189" y="1204332"/>
                </a:cubicBezTo>
                <a:cubicBezTo>
                  <a:pt x="3902547" y="1182840"/>
                  <a:pt x="3896982" y="1157155"/>
                  <a:pt x="3881736" y="1137425"/>
                </a:cubicBezTo>
                <a:cubicBezTo>
                  <a:pt x="3666941" y="859454"/>
                  <a:pt x="3800280" y="1032960"/>
                  <a:pt x="3669863" y="914400"/>
                </a:cubicBezTo>
                <a:cubicBezTo>
                  <a:pt x="3646525" y="893184"/>
                  <a:pt x="3626399" y="868592"/>
                  <a:pt x="3602955" y="847493"/>
                </a:cubicBezTo>
                <a:cubicBezTo>
                  <a:pt x="3545398" y="795692"/>
                  <a:pt x="3431001" y="745257"/>
                  <a:pt x="3379931" y="724829"/>
                </a:cubicBezTo>
                <a:cubicBezTo>
                  <a:pt x="3361346" y="717395"/>
                  <a:pt x="3343487" y="707794"/>
                  <a:pt x="3324175" y="702527"/>
                </a:cubicBezTo>
                <a:cubicBezTo>
                  <a:pt x="3137112" y="651510"/>
                  <a:pt x="3167525" y="660665"/>
                  <a:pt x="3000789" y="646771"/>
                </a:cubicBezTo>
                <a:cubicBezTo>
                  <a:pt x="2729443" y="650488"/>
                  <a:pt x="2457953" y="648350"/>
                  <a:pt x="2186750" y="657922"/>
                </a:cubicBezTo>
                <a:cubicBezTo>
                  <a:pt x="2141558" y="659517"/>
                  <a:pt x="2096467" y="667982"/>
                  <a:pt x="2052936" y="680225"/>
                </a:cubicBezTo>
                <a:cubicBezTo>
                  <a:pt x="1977114" y="701550"/>
                  <a:pt x="1904633" y="733376"/>
                  <a:pt x="1829911" y="758283"/>
                </a:cubicBezTo>
                <a:cubicBezTo>
                  <a:pt x="1781948" y="774271"/>
                  <a:pt x="1731522" y="783223"/>
                  <a:pt x="1684946" y="802888"/>
                </a:cubicBezTo>
                <a:cubicBezTo>
                  <a:pt x="1563925" y="853986"/>
                  <a:pt x="1447148" y="914603"/>
                  <a:pt x="1328107" y="970156"/>
                </a:cubicBezTo>
                <a:lnTo>
                  <a:pt x="1183141" y="1037064"/>
                </a:lnTo>
                <a:cubicBezTo>
                  <a:pt x="1110580" y="1071767"/>
                  <a:pt x="1046448" y="1108908"/>
                  <a:pt x="971268" y="1137425"/>
                </a:cubicBezTo>
                <a:cubicBezTo>
                  <a:pt x="897624" y="1165359"/>
                  <a:pt x="821992" y="1187827"/>
                  <a:pt x="748243" y="1215483"/>
                </a:cubicBezTo>
                <a:cubicBezTo>
                  <a:pt x="732678" y="1221320"/>
                  <a:pt x="719408" y="1232529"/>
                  <a:pt x="703638" y="1237786"/>
                </a:cubicBezTo>
                <a:cubicBezTo>
                  <a:pt x="685657" y="1243780"/>
                  <a:pt x="665863" y="1242943"/>
                  <a:pt x="647882" y="1248937"/>
                </a:cubicBezTo>
                <a:cubicBezTo>
                  <a:pt x="587624" y="1269023"/>
                  <a:pt x="529721" y="1295758"/>
                  <a:pt x="469463" y="1315844"/>
                </a:cubicBezTo>
                <a:cubicBezTo>
                  <a:pt x="356388" y="1353536"/>
                  <a:pt x="398443" y="1329738"/>
                  <a:pt x="335648" y="1371600"/>
                </a:cubicBezTo>
                <a:cubicBezTo>
                  <a:pt x="239573" y="1515717"/>
                  <a:pt x="296200" y="1414249"/>
                  <a:pt x="380253" y="1806498"/>
                </a:cubicBezTo>
                <a:cubicBezTo>
                  <a:pt x="394431" y="1872664"/>
                  <a:pt x="448806" y="1905437"/>
                  <a:pt x="491765" y="1951464"/>
                </a:cubicBezTo>
                <a:cubicBezTo>
                  <a:pt x="695494" y="2169745"/>
                  <a:pt x="388053" y="1877680"/>
                  <a:pt x="792848" y="2230244"/>
                </a:cubicBezTo>
                <a:cubicBezTo>
                  <a:pt x="1106739" y="2503633"/>
                  <a:pt x="788121" y="2251566"/>
                  <a:pt x="982419" y="2375210"/>
                </a:cubicBezTo>
                <a:cubicBezTo>
                  <a:pt x="1002499" y="2387988"/>
                  <a:pt x="1017140" y="2408679"/>
                  <a:pt x="1038175" y="2419815"/>
                </a:cubicBezTo>
                <a:cubicBezTo>
                  <a:pt x="1080881" y="2442424"/>
                  <a:pt x="1128319" y="2454885"/>
                  <a:pt x="1171989" y="2475571"/>
                </a:cubicBezTo>
                <a:cubicBezTo>
                  <a:pt x="1358881" y="2564099"/>
                  <a:pt x="1110719" y="2489417"/>
                  <a:pt x="1450770" y="2598234"/>
                </a:cubicBezTo>
                <a:cubicBezTo>
                  <a:pt x="1543697" y="2627971"/>
                  <a:pt x="1638295" y="2652915"/>
                  <a:pt x="1729550" y="2687444"/>
                </a:cubicBezTo>
                <a:cubicBezTo>
                  <a:pt x="1776193" y="2705093"/>
                  <a:pt x="1817718" y="2734267"/>
                  <a:pt x="1863365" y="2754351"/>
                </a:cubicBezTo>
                <a:cubicBezTo>
                  <a:pt x="1910754" y="2775202"/>
                  <a:pt x="1959528" y="2792823"/>
                  <a:pt x="2008331" y="2810107"/>
                </a:cubicBezTo>
                <a:cubicBezTo>
                  <a:pt x="2137972" y="2856022"/>
                  <a:pt x="2275613" y="2882414"/>
                  <a:pt x="2398624" y="2943922"/>
                </a:cubicBezTo>
                <a:cubicBezTo>
                  <a:pt x="2413492" y="2951356"/>
                  <a:pt x="2426974" y="2962742"/>
                  <a:pt x="2443228" y="2966225"/>
                </a:cubicBezTo>
                <a:cubicBezTo>
                  <a:pt x="2479755" y="2974052"/>
                  <a:pt x="2517727" y="2972329"/>
                  <a:pt x="2554741" y="2977376"/>
                </a:cubicBezTo>
                <a:cubicBezTo>
                  <a:pt x="2828953" y="3014768"/>
                  <a:pt x="2544231" y="2988576"/>
                  <a:pt x="2833521" y="3010829"/>
                </a:cubicBezTo>
                <a:cubicBezTo>
                  <a:pt x="2896711" y="2999678"/>
                  <a:pt x="2961946" y="2996831"/>
                  <a:pt x="3023092" y="2977376"/>
                </a:cubicBezTo>
                <a:cubicBezTo>
                  <a:pt x="3045772" y="2970160"/>
                  <a:pt x="3058725" y="2945481"/>
                  <a:pt x="3078848" y="2932771"/>
                </a:cubicBezTo>
                <a:cubicBezTo>
                  <a:pt x="3129523" y="2900766"/>
                  <a:pt x="3187654" y="2880358"/>
                  <a:pt x="3234965" y="2843561"/>
                </a:cubicBezTo>
                <a:cubicBezTo>
                  <a:pt x="3281596" y="2807292"/>
                  <a:pt x="3360420" y="2743796"/>
                  <a:pt x="3413385" y="2709747"/>
                </a:cubicBezTo>
                <a:cubicBezTo>
                  <a:pt x="3438593" y="2693542"/>
                  <a:pt x="3465424" y="2680010"/>
                  <a:pt x="3491443" y="2665142"/>
                </a:cubicBezTo>
                <a:cubicBezTo>
                  <a:pt x="3529711" y="2614119"/>
                  <a:pt x="3545663" y="2595477"/>
                  <a:pt x="3580653" y="2531327"/>
                </a:cubicBezTo>
                <a:cubicBezTo>
                  <a:pt x="3586282" y="2521008"/>
                  <a:pt x="3587174" y="2508677"/>
                  <a:pt x="3591804" y="2497873"/>
                </a:cubicBezTo>
                <a:cubicBezTo>
                  <a:pt x="3598352" y="2482594"/>
                  <a:pt x="3606673" y="2468136"/>
                  <a:pt x="3614107" y="2453268"/>
                </a:cubicBezTo>
                <a:cubicBezTo>
                  <a:pt x="3621541" y="2419814"/>
                  <a:pt x="3628703" y="2386299"/>
                  <a:pt x="3636409" y="2352907"/>
                </a:cubicBezTo>
                <a:cubicBezTo>
                  <a:pt x="3639855" y="2337974"/>
                  <a:pt x="3648054" y="2323621"/>
                  <a:pt x="3647560" y="2308303"/>
                </a:cubicBezTo>
                <a:cubicBezTo>
                  <a:pt x="3640600" y="2092537"/>
                  <a:pt x="3634257" y="1876468"/>
                  <a:pt x="3614107" y="1661532"/>
                </a:cubicBezTo>
                <a:cubicBezTo>
                  <a:pt x="3612831" y="1647924"/>
                  <a:pt x="3557085" y="1552825"/>
                  <a:pt x="3547199" y="1538868"/>
                </a:cubicBezTo>
                <a:cubicBezTo>
                  <a:pt x="3495326" y="1465635"/>
                  <a:pt x="3407047" y="1340773"/>
                  <a:pt x="3335326" y="1260088"/>
                </a:cubicBezTo>
                <a:cubicBezTo>
                  <a:pt x="3324849" y="1248301"/>
                  <a:pt x="3312180" y="1238569"/>
                  <a:pt x="3301872" y="1226634"/>
                </a:cubicBezTo>
                <a:cubicBezTo>
                  <a:pt x="2884174" y="742983"/>
                  <a:pt x="3255518" y="1122172"/>
                  <a:pt x="3067697" y="981307"/>
                </a:cubicBezTo>
                <a:cubicBezTo>
                  <a:pt x="3010575" y="938466"/>
                  <a:pt x="2969699" y="864811"/>
                  <a:pt x="2900428" y="847493"/>
                </a:cubicBezTo>
                <a:cubicBezTo>
                  <a:pt x="2828559" y="829525"/>
                  <a:pt x="2790029" y="823479"/>
                  <a:pt x="2722009" y="791737"/>
                </a:cubicBezTo>
                <a:cubicBezTo>
                  <a:pt x="2694852" y="779064"/>
                  <a:pt x="2672527" y="756156"/>
                  <a:pt x="2643950" y="747132"/>
                </a:cubicBezTo>
                <a:cubicBezTo>
                  <a:pt x="2611075" y="736750"/>
                  <a:pt x="2360384" y="704473"/>
                  <a:pt x="2342868" y="702527"/>
                </a:cubicBezTo>
                <a:cubicBezTo>
                  <a:pt x="2151820" y="681300"/>
                  <a:pt x="2002961" y="672393"/>
                  <a:pt x="1807609" y="657922"/>
                </a:cubicBezTo>
                <a:cubicBezTo>
                  <a:pt x="1536263" y="669073"/>
                  <a:pt x="1264112" y="667703"/>
                  <a:pt x="993570" y="691376"/>
                </a:cubicBezTo>
                <a:cubicBezTo>
                  <a:pt x="963716" y="693988"/>
                  <a:pt x="942546" y="723051"/>
                  <a:pt x="915511" y="735981"/>
                </a:cubicBezTo>
                <a:cubicBezTo>
                  <a:pt x="856948" y="763989"/>
                  <a:pt x="793230" y="781442"/>
                  <a:pt x="737092" y="814039"/>
                </a:cubicBezTo>
                <a:cubicBezTo>
                  <a:pt x="677299" y="848758"/>
                  <a:pt x="625137" y="895218"/>
                  <a:pt x="569824" y="936703"/>
                </a:cubicBezTo>
                <a:cubicBezTo>
                  <a:pt x="408422" y="1057755"/>
                  <a:pt x="484067" y="1028479"/>
                  <a:pt x="391404" y="1059366"/>
                </a:cubicBezTo>
                <a:cubicBezTo>
                  <a:pt x="361667" y="1081668"/>
                  <a:pt x="330416" y="1102083"/>
                  <a:pt x="302194" y="1126273"/>
                </a:cubicBezTo>
                <a:cubicBezTo>
                  <a:pt x="278247" y="1146799"/>
                  <a:pt x="259698" y="1173208"/>
                  <a:pt x="235287" y="1193181"/>
                </a:cubicBezTo>
                <a:cubicBezTo>
                  <a:pt x="218512" y="1206906"/>
                  <a:pt x="196639" y="1213328"/>
                  <a:pt x="179531" y="1226634"/>
                </a:cubicBezTo>
                <a:cubicBezTo>
                  <a:pt x="17268" y="1352838"/>
                  <a:pt x="221375" y="1213606"/>
                  <a:pt x="101472" y="1293542"/>
                </a:cubicBezTo>
                <a:cubicBezTo>
                  <a:pt x="94038" y="1304693"/>
                  <a:pt x="85163" y="1315008"/>
                  <a:pt x="79170" y="1326995"/>
                </a:cubicBezTo>
                <a:cubicBezTo>
                  <a:pt x="65840" y="1353656"/>
                  <a:pt x="55366" y="1387256"/>
                  <a:pt x="45716" y="1416205"/>
                </a:cubicBezTo>
                <a:cubicBezTo>
                  <a:pt x="41999" y="1442225"/>
                  <a:pt x="31433" y="1468167"/>
                  <a:pt x="34565" y="1494264"/>
                </a:cubicBezTo>
                <a:cubicBezTo>
                  <a:pt x="42731" y="1562315"/>
                  <a:pt x="59214" y="1629416"/>
                  <a:pt x="79170" y="1694986"/>
                </a:cubicBezTo>
                <a:cubicBezTo>
                  <a:pt x="85481" y="1715721"/>
                  <a:pt x="102245" y="1731714"/>
                  <a:pt x="112624" y="1750742"/>
                </a:cubicBezTo>
                <a:cubicBezTo>
                  <a:pt x="182967" y="1879704"/>
                  <a:pt x="122780" y="1812606"/>
                  <a:pt x="268741" y="2007220"/>
                </a:cubicBezTo>
                <a:cubicBezTo>
                  <a:pt x="291043" y="2036956"/>
                  <a:pt x="315030" y="2065501"/>
                  <a:pt x="335648" y="2096429"/>
                </a:cubicBezTo>
                <a:cubicBezTo>
                  <a:pt x="374551" y="2154784"/>
                  <a:pt x="392395" y="2231037"/>
                  <a:pt x="447160" y="2274849"/>
                </a:cubicBezTo>
                <a:cubicBezTo>
                  <a:pt x="487917" y="2307455"/>
                  <a:pt x="523576" y="2338623"/>
                  <a:pt x="569824" y="2364059"/>
                </a:cubicBezTo>
                <a:cubicBezTo>
                  <a:pt x="620803" y="2392098"/>
                  <a:pt x="673454" y="2417014"/>
                  <a:pt x="725941" y="2442117"/>
                </a:cubicBezTo>
                <a:cubicBezTo>
                  <a:pt x="758967" y="2457912"/>
                  <a:pt x="791572" y="2475145"/>
                  <a:pt x="826302" y="2486722"/>
                </a:cubicBezTo>
                <a:cubicBezTo>
                  <a:pt x="936750" y="2523538"/>
                  <a:pt x="1045213" y="2573480"/>
                  <a:pt x="1160838" y="2587083"/>
                </a:cubicBezTo>
                <a:lnTo>
                  <a:pt x="1350409" y="2609386"/>
                </a:lnTo>
                <a:cubicBezTo>
                  <a:pt x="1524234" y="2659049"/>
                  <a:pt x="1470101" y="2647788"/>
                  <a:pt x="1774155" y="2676293"/>
                </a:cubicBezTo>
                <a:lnTo>
                  <a:pt x="2130994" y="2709747"/>
                </a:lnTo>
                <a:cubicBezTo>
                  <a:pt x="2380038" y="2698596"/>
                  <a:pt x="2631193" y="2710521"/>
                  <a:pt x="2878126" y="2676293"/>
                </a:cubicBezTo>
                <a:cubicBezTo>
                  <a:pt x="3005288" y="2658667"/>
                  <a:pt x="3288905" y="2545771"/>
                  <a:pt x="3435687" y="2475571"/>
                </a:cubicBezTo>
                <a:cubicBezTo>
                  <a:pt x="3462722" y="2462641"/>
                  <a:pt x="3487304" y="2445069"/>
                  <a:pt x="3513746" y="2430966"/>
                </a:cubicBezTo>
                <a:cubicBezTo>
                  <a:pt x="3543081" y="2415321"/>
                  <a:pt x="3575794" y="2405534"/>
                  <a:pt x="3602955" y="2386361"/>
                </a:cubicBezTo>
                <a:cubicBezTo>
                  <a:pt x="3672558" y="2337229"/>
                  <a:pt x="3719562" y="2275754"/>
                  <a:pt x="3781375" y="2219093"/>
                </a:cubicBezTo>
                <a:cubicBezTo>
                  <a:pt x="3798920" y="2203010"/>
                  <a:pt x="3818546" y="2189356"/>
                  <a:pt x="3837131" y="2174488"/>
                </a:cubicBezTo>
                <a:cubicBezTo>
                  <a:pt x="3855716" y="2137317"/>
                  <a:pt x="3873184" y="2099567"/>
                  <a:pt x="3892887" y="2062976"/>
                </a:cubicBezTo>
                <a:cubicBezTo>
                  <a:pt x="3899241" y="2051176"/>
                  <a:pt x="3909195" y="2041509"/>
                  <a:pt x="3915189" y="2029522"/>
                </a:cubicBezTo>
                <a:cubicBezTo>
                  <a:pt x="3924141" y="2011618"/>
                  <a:pt x="3930879" y="1992659"/>
                  <a:pt x="3937492" y="1973766"/>
                </a:cubicBezTo>
                <a:cubicBezTo>
                  <a:pt x="3971954" y="1875303"/>
                  <a:pt x="3995155" y="1812465"/>
                  <a:pt x="4015550" y="1717288"/>
                </a:cubicBezTo>
                <a:cubicBezTo>
                  <a:pt x="4020288" y="1695180"/>
                  <a:pt x="4022657" y="1672626"/>
                  <a:pt x="4026702" y="1650381"/>
                </a:cubicBezTo>
                <a:cubicBezTo>
                  <a:pt x="4030093" y="1631733"/>
                  <a:pt x="4034136" y="1613210"/>
                  <a:pt x="4037853" y="1594625"/>
                </a:cubicBezTo>
                <a:cubicBezTo>
                  <a:pt x="4026702" y="1412488"/>
                  <a:pt x="4025898" y="1229422"/>
                  <a:pt x="4004399" y="1048215"/>
                </a:cubicBezTo>
                <a:cubicBezTo>
                  <a:pt x="3999682" y="1008460"/>
                  <a:pt x="3977199" y="972756"/>
                  <a:pt x="3959794" y="936703"/>
                </a:cubicBezTo>
                <a:cubicBezTo>
                  <a:pt x="3925097" y="864831"/>
                  <a:pt x="3891250" y="792084"/>
                  <a:pt x="3848282" y="724829"/>
                </a:cubicBezTo>
                <a:cubicBezTo>
                  <a:pt x="3746389" y="565343"/>
                  <a:pt x="3687839" y="507038"/>
                  <a:pt x="3536048" y="401444"/>
                </a:cubicBezTo>
                <a:cubicBezTo>
                  <a:pt x="3508756" y="382458"/>
                  <a:pt x="3476173" y="372485"/>
                  <a:pt x="3446838" y="356839"/>
                </a:cubicBezTo>
                <a:cubicBezTo>
                  <a:pt x="3420396" y="342736"/>
                  <a:pt x="3396900" y="322594"/>
                  <a:pt x="3368780" y="312234"/>
                </a:cubicBezTo>
                <a:cubicBezTo>
                  <a:pt x="3325637" y="296339"/>
                  <a:pt x="3279323" y="290878"/>
                  <a:pt x="3234965" y="278781"/>
                </a:cubicBezTo>
                <a:cubicBezTo>
                  <a:pt x="3197525" y="268570"/>
                  <a:pt x="3160893" y="255538"/>
                  <a:pt x="3123453" y="245327"/>
                </a:cubicBezTo>
                <a:cubicBezTo>
                  <a:pt x="2986967" y="208103"/>
                  <a:pt x="2941850" y="200723"/>
                  <a:pt x="2788916" y="178420"/>
                </a:cubicBezTo>
                <a:cubicBezTo>
                  <a:pt x="2677595" y="162186"/>
                  <a:pt x="2566830" y="137122"/>
                  <a:pt x="2454380" y="133815"/>
                </a:cubicBezTo>
                <a:lnTo>
                  <a:pt x="2075238" y="122664"/>
                </a:lnTo>
                <a:cubicBezTo>
                  <a:pt x="1863365" y="133815"/>
                  <a:pt x="1651120" y="139331"/>
                  <a:pt x="1439619" y="156117"/>
                </a:cubicBezTo>
                <a:cubicBezTo>
                  <a:pt x="1359453" y="162479"/>
                  <a:pt x="1222588" y="284105"/>
                  <a:pt x="1194292" y="301083"/>
                </a:cubicBezTo>
                <a:cubicBezTo>
                  <a:pt x="1103517" y="355548"/>
                  <a:pt x="1123049" y="338872"/>
                  <a:pt x="1015872" y="446049"/>
                </a:cubicBezTo>
                <a:cubicBezTo>
                  <a:pt x="995344" y="466577"/>
                  <a:pt x="979733" y="491555"/>
                  <a:pt x="960116" y="512956"/>
                </a:cubicBezTo>
                <a:cubicBezTo>
                  <a:pt x="938803" y="536206"/>
                  <a:pt x="911398" y="554096"/>
                  <a:pt x="893209" y="579864"/>
                </a:cubicBezTo>
                <a:cubicBezTo>
                  <a:pt x="866350" y="617914"/>
                  <a:pt x="849410" y="662089"/>
                  <a:pt x="826302" y="702527"/>
                </a:cubicBezTo>
                <a:cubicBezTo>
                  <a:pt x="819653" y="714163"/>
                  <a:pt x="810648" y="724345"/>
                  <a:pt x="803999" y="735981"/>
                </a:cubicBezTo>
                <a:cubicBezTo>
                  <a:pt x="780891" y="776419"/>
                  <a:pt x="759394" y="817756"/>
                  <a:pt x="737092" y="858644"/>
                </a:cubicBezTo>
                <a:cubicBezTo>
                  <a:pt x="733375" y="873512"/>
                  <a:pt x="730345" y="888569"/>
                  <a:pt x="725941" y="903249"/>
                </a:cubicBezTo>
                <a:cubicBezTo>
                  <a:pt x="719186" y="925766"/>
                  <a:pt x="709083" y="947286"/>
                  <a:pt x="703638" y="970156"/>
                </a:cubicBezTo>
                <a:cubicBezTo>
                  <a:pt x="690468" y="1025470"/>
                  <a:pt x="670185" y="1137425"/>
                  <a:pt x="670185" y="1137425"/>
                </a:cubicBezTo>
                <a:cubicBezTo>
                  <a:pt x="677619" y="1260088"/>
                  <a:pt x="668953" y="1384801"/>
                  <a:pt x="692487" y="1505415"/>
                </a:cubicBezTo>
                <a:cubicBezTo>
                  <a:pt x="699606" y="1541898"/>
                  <a:pt x="737958" y="1564258"/>
                  <a:pt x="759394" y="1594625"/>
                </a:cubicBezTo>
                <a:cubicBezTo>
                  <a:pt x="827180" y="1690655"/>
                  <a:pt x="892330" y="1788526"/>
                  <a:pt x="960116" y="1884556"/>
                </a:cubicBezTo>
                <a:cubicBezTo>
                  <a:pt x="993681" y="1932107"/>
                  <a:pt x="1071212" y="2030580"/>
                  <a:pt x="1105082" y="2074127"/>
                </a:cubicBezTo>
                <a:cubicBezTo>
                  <a:pt x="1153963" y="2136974"/>
                  <a:pt x="1174054" y="2171367"/>
                  <a:pt x="1227746" y="2219093"/>
                </a:cubicBezTo>
                <a:cubicBezTo>
                  <a:pt x="1290425" y="2274808"/>
                  <a:pt x="1363260" y="2318198"/>
                  <a:pt x="1439619" y="2352907"/>
                </a:cubicBezTo>
                <a:cubicBezTo>
                  <a:pt x="1467523" y="2365591"/>
                  <a:pt x="1498461" y="2371042"/>
                  <a:pt x="1528828" y="2375210"/>
                </a:cubicBezTo>
                <a:cubicBezTo>
                  <a:pt x="2048518" y="2446540"/>
                  <a:pt x="2015202" y="2428190"/>
                  <a:pt x="2565892" y="2464420"/>
                </a:cubicBezTo>
                <a:cubicBezTo>
                  <a:pt x="2904969" y="2486728"/>
                  <a:pt x="2787016" y="2483276"/>
                  <a:pt x="3101150" y="2509025"/>
                </a:cubicBezTo>
                <a:lnTo>
                  <a:pt x="3536048" y="2542478"/>
                </a:lnTo>
                <a:cubicBezTo>
                  <a:pt x="3755355" y="2523893"/>
                  <a:pt x="3977427" y="2526093"/>
                  <a:pt x="4193970" y="2486722"/>
                </a:cubicBezTo>
                <a:cubicBezTo>
                  <a:pt x="4209836" y="2483837"/>
                  <a:pt x="4313735" y="2361426"/>
                  <a:pt x="4327785" y="2341756"/>
                </a:cubicBezTo>
                <a:cubicBezTo>
                  <a:pt x="4385313" y="2261217"/>
                  <a:pt x="4439297" y="2178205"/>
                  <a:pt x="4495053" y="2096429"/>
                </a:cubicBezTo>
                <a:cubicBezTo>
                  <a:pt x="4607289" y="1747249"/>
                  <a:pt x="4564000" y="1888907"/>
                  <a:pt x="4628868" y="1672683"/>
                </a:cubicBezTo>
                <a:cubicBezTo>
                  <a:pt x="4632585" y="1642946"/>
                  <a:pt x="4633845" y="1612798"/>
                  <a:pt x="4640019" y="1583473"/>
                </a:cubicBezTo>
                <a:cubicBezTo>
                  <a:pt x="4648750" y="1542001"/>
                  <a:pt x="4673472" y="1503191"/>
                  <a:pt x="4673472" y="1460810"/>
                </a:cubicBezTo>
                <a:cubicBezTo>
                  <a:pt x="4673472" y="1381959"/>
                  <a:pt x="4667164" y="1300665"/>
                  <a:pt x="4640019" y="1226634"/>
                </a:cubicBezTo>
                <a:cubicBezTo>
                  <a:pt x="4614822" y="1157914"/>
                  <a:pt x="4526326" y="1112612"/>
                  <a:pt x="4472750" y="1070517"/>
                </a:cubicBezTo>
                <a:cubicBezTo>
                  <a:pt x="4393780" y="1008470"/>
                  <a:pt x="4316431" y="944386"/>
                  <a:pt x="4238575" y="880947"/>
                </a:cubicBezTo>
                <a:cubicBezTo>
                  <a:pt x="4216069" y="862609"/>
                  <a:pt x="4195824" y="841294"/>
                  <a:pt x="4171668" y="825190"/>
                </a:cubicBezTo>
                <a:cubicBezTo>
                  <a:pt x="4138214" y="802888"/>
                  <a:pt x="4102793" y="783287"/>
                  <a:pt x="4071307" y="758283"/>
                </a:cubicBezTo>
                <a:cubicBezTo>
                  <a:pt x="3976268" y="682811"/>
                  <a:pt x="3889991" y="596420"/>
                  <a:pt x="3792526" y="524107"/>
                </a:cubicBezTo>
                <a:cubicBezTo>
                  <a:pt x="3677297" y="438614"/>
                  <a:pt x="3574046" y="333998"/>
                  <a:pt x="3446838" y="267629"/>
                </a:cubicBezTo>
                <a:cubicBezTo>
                  <a:pt x="3326223" y="204700"/>
                  <a:pt x="3208751" y="132511"/>
                  <a:pt x="3078848" y="89210"/>
                </a:cubicBezTo>
                <a:cubicBezTo>
                  <a:pt x="3005216" y="64666"/>
                  <a:pt x="2932464" y="34565"/>
                  <a:pt x="2855824" y="22303"/>
                </a:cubicBezTo>
                <a:cubicBezTo>
                  <a:pt x="2745468" y="4646"/>
                  <a:pt x="2632799" y="7434"/>
                  <a:pt x="2521287" y="0"/>
                </a:cubicBezTo>
                <a:cubicBezTo>
                  <a:pt x="2231355" y="52039"/>
                  <a:pt x="1936901" y="83247"/>
                  <a:pt x="1651492" y="156117"/>
                </a:cubicBezTo>
                <a:cubicBezTo>
                  <a:pt x="1583538" y="173467"/>
                  <a:pt x="1533211" y="231545"/>
                  <a:pt x="1473072" y="267629"/>
                </a:cubicBezTo>
                <a:cubicBezTo>
                  <a:pt x="1440256" y="287319"/>
                  <a:pt x="1404841" y="302596"/>
                  <a:pt x="1372711" y="323386"/>
                </a:cubicBezTo>
                <a:cubicBezTo>
                  <a:pt x="1246967" y="404751"/>
                  <a:pt x="1156013" y="517781"/>
                  <a:pt x="1049326" y="624468"/>
                </a:cubicBezTo>
                <a:cubicBezTo>
                  <a:pt x="991078" y="682716"/>
                  <a:pt x="861166" y="810706"/>
                  <a:pt x="826302" y="858644"/>
                </a:cubicBezTo>
                <a:cubicBezTo>
                  <a:pt x="796565" y="899532"/>
                  <a:pt x="767918" y="941234"/>
                  <a:pt x="737092" y="981307"/>
                </a:cubicBezTo>
                <a:cubicBezTo>
                  <a:pt x="730682" y="989640"/>
                  <a:pt x="721097" y="995199"/>
                  <a:pt x="714789" y="1003610"/>
                </a:cubicBezTo>
                <a:cubicBezTo>
                  <a:pt x="687566" y="1039908"/>
                  <a:pt x="661899" y="1077370"/>
                  <a:pt x="636731" y="1115122"/>
                </a:cubicBezTo>
                <a:cubicBezTo>
                  <a:pt x="609848" y="1155447"/>
                  <a:pt x="584880" y="1197018"/>
                  <a:pt x="558672" y="1237786"/>
                </a:cubicBezTo>
                <a:cubicBezTo>
                  <a:pt x="551425" y="1249059"/>
                  <a:pt x="536370" y="1271239"/>
                  <a:pt x="536370" y="1271239"/>
                </a:cubicBezTo>
                <a:cubicBezTo>
                  <a:pt x="510203" y="1428245"/>
                  <a:pt x="504925" y="1419575"/>
                  <a:pt x="569824" y="1672683"/>
                </a:cubicBezTo>
                <a:cubicBezTo>
                  <a:pt x="579810" y="1711629"/>
                  <a:pt x="613294" y="1740375"/>
                  <a:pt x="636731" y="1773044"/>
                </a:cubicBezTo>
                <a:cubicBezTo>
                  <a:pt x="735975" y="1911384"/>
                  <a:pt x="810932" y="2072113"/>
                  <a:pt x="937814" y="2185639"/>
                </a:cubicBezTo>
                <a:cubicBezTo>
                  <a:pt x="974342" y="2218322"/>
                  <a:pt x="1112222" y="2365639"/>
                  <a:pt x="1205443" y="2408664"/>
                </a:cubicBezTo>
                <a:cubicBezTo>
                  <a:pt x="1318864" y="2461012"/>
                  <a:pt x="1403721" y="2463363"/>
                  <a:pt x="1539980" y="2486722"/>
                </a:cubicBezTo>
                <a:cubicBezTo>
                  <a:pt x="1588168" y="2494983"/>
                  <a:pt x="1636721" y="2500987"/>
                  <a:pt x="1684946" y="2509025"/>
                </a:cubicBezTo>
                <a:cubicBezTo>
                  <a:pt x="1703641" y="2512141"/>
                  <a:pt x="1721939" y="2517496"/>
                  <a:pt x="1740702" y="2520176"/>
                </a:cubicBezTo>
                <a:cubicBezTo>
                  <a:pt x="1949126" y="2549950"/>
                  <a:pt x="1948262" y="2548737"/>
                  <a:pt x="2108692" y="2564781"/>
                </a:cubicBezTo>
                <a:cubicBezTo>
                  <a:pt x="2134711" y="2572215"/>
                  <a:pt x="2160167" y="2582020"/>
                  <a:pt x="2186750" y="2587083"/>
                </a:cubicBezTo>
                <a:cubicBezTo>
                  <a:pt x="2483869" y="2643677"/>
                  <a:pt x="2588956" y="2596657"/>
                  <a:pt x="2989638" y="2575932"/>
                </a:cubicBezTo>
                <a:cubicBezTo>
                  <a:pt x="3082565" y="2535044"/>
                  <a:pt x="3177613" y="2498671"/>
                  <a:pt x="3268419" y="2453268"/>
                </a:cubicBezTo>
                <a:cubicBezTo>
                  <a:pt x="3319168" y="2427894"/>
                  <a:pt x="3366176" y="2395532"/>
                  <a:pt x="3413385" y="2364059"/>
                </a:cubicBezTo>
                <a:cubicBezTo>
                  <a:pt x="3508367" y="2300738"/>
                  <a:pt x="3649033" y="2187112"/>
                  <a:pt x="3725619" y="2118732"/>
                </a:cubicBezTo>
                <a:cubicBezTo>
                  <a:pt x="3791522" y="2059890"/>
                  <a:pt x="3876347" y="1972970"/>
                  <a:pt x="3926341" y="1895707"/>
                </a:cubicBezTo>
                <a:cubicBezTo>
                  <a:pt x="3969861" y="1828449"/>
                  <a:pt x="3972546" y="1800898"/>
                  <a:pt x="3993248" y="1728439"/>
                </a:cubicBezTo>
                <a:cubicBezTo>
                  <a:pt x="3982097" y="1579756"/>
                  <a:pt x="3979500" y="1430183"/>
                  <a:pt x="3959794" y="1282390"/>
                </a:cubicBezTo>
                <a:cubicBezTo>
                  <a:pt x="3956930" y="1260906"/>
                  <a:pt x="3938551" y="1244542"/>
                  <a:pt x="3926341" y="1226634"/>
                </a:cubicBezTo>
                <a:cubicBezTo>
                  <a:pt x="3882768" y="1162728"/>
                  <a:pt x="3832321" y="1103389"/>
                  <a:pt x="3792526" y="1037064"/>
                </a:cubicBezTo>
                <a:cubicBezTo>
                  <a:pt x="3721459" y="918619"/>
                  <a:pt x="3760073" y="978249"/>
                  <a:pt x="3614107" y="791737"/>
                </a:cubicBezTo>
                <a:cubicBezTo>
                  <a:pt x="3596215" y="768874"/>
                  <a:pt x="3581974" y="741703"/>
                  <a:pt x="3558350" y="724829"/>
                </a:cubicBezTo>
                <a:cubicBezTo>
                  <a:pt x="3506311" y="687658"/>
                  <a:pt x="3452170" y="653267"/>
                  <a:pt x="3402233" y="613317"/>
                </a:cubicBezTo>
                <a:cubicBezTo>
                  <a:pt x="3243714" y="486502"/>
                  <a:pt x="3456628" y="587095"/>
                  <a:pt x="3156907" y="446049"/>
                </a:cubicBezTo>
                <a:cubicBezTo>
                  <a:pt x="2946663" y="347110"/>
                  <a:pt x="2968382" y="377472"/>
                  <a:pt x="2744311" y="323386"/>
                </a:cubicBezTo>
                <a:cubicBezTo>
                  <a:pt x="2706587" y="314280"/>
                  <a:pt x="2670853" y="297543"/>
                  <a:pt x="2632799" y="289932"/>
                </a:cubicBezTo>
                <a:cubicBezTo>
                  <a:pt x="2596168" y="282606"/>
                  <a:pt x="2558507" y="281971"/>
                  <a:pt x="2521287" y="278781"/>
                </a:cubicBezTo>
                <a:cubicBezTo>
                  <a:pt x="2078855" y="240858"/>
                  <a:pt x="2385925" y="270819"/>
                  <a:pt x="2130994" y="245327"/>
                </a:cubicBezTo>
                <a:cubicBezTo>
                  <a:pt x="1763004" y="282498"/>
                  <a:pt x="1392305" y="298804"/>
                  <a:pt x="1027024" y="356839"/>
                </a:cubicBezTo>
                <a:cubicBezTo>
                  <a:pt x="1008618" y="359763"/>
                  <a:pt x="838347" y="534222"/>
                  <a:pt x="837453" y="535259"/>
                </a:cubicBezTo>
                <a:cubicBezTo>
                  <a:pt x="534040" y="887218"/>
                  <a:pt x="754022" y="637876"/>
                  <a:pt x="592126" y="858644"/>
                </a:cubicBezTo>
                <a:cubicBezTo>
                  <a:pt x="574958" y="882055"/>
                  <a:pt x="551756" y="900933"/>
                  <a:pt x="536370" y="925551"/>
                </a:cubicBezTo>
                <a:cubicBezTo>
                  <a:pt x="427772" y="1099309"/>
                  <a:pt x="531979" y="985701"/>
                  <a:pt x="436009" y="1081668"/>
                </a:cubicBezTo>
                <a:cubicBezTo>
                  <a:pt x="424858" y="1111405"/>
                  <a:pt x="414770" y="1141562"/>
                  <a:pt x="402555" y="1170878"/>
                </a:cubicBezTo>
                <a:cubicBezTo>
                  <a:pt x="396161" y="1186223"/>
                  <a:pt x="386090" y="1199918"/>
                  <a:pt x="380253" y="1215483"/>
                </a:cubicBezTo>
                <a:cubicBezTo>
                  <a:pt x="366439" y="1252321"/>
                  <a:pt x="361998" y="1316919"/>
                  <a:pt x="357950" y="1349298"/>
                </a:cubicBezTo>
                <a:cubicBezTo>
                  <a:pt x="376536" y="1527717"/>
                  <a:pt x="361477" y="1712943"/>
                  <a:pt x="413707" y="1884556"/>
                </a:cubicBezTo>
                <a:cubicBezTo>
                  <a:pt x="424945" y="1921480"/>
                  <a:pt x="593785" y="2134280"/>
                  <a:pt x="670185" y="2196790"/>
                </a:cubicBezTo>
                <a:cubicBezTo>
                  <a:pt x="683051" y="2207316"/>
                  <a:pt x="700605" y="2210425"/>
                  <a:pt x="714789" y="2219093"/>
                </a:cubicBezTo>
                <a:cubicBezTo>
                  <a:pt x="797698" y="2269760"/>
                  <a:pt x="901206" y="2346203"/>
                  <a:pt x="993570" y="2386361"/>
                </a:cubicBezTo>
                <a:cubicBezTo>
                  <a:pt x="1115607" y="2439421"/>
                  <a:pt x="1106357" y="2425786"/>
                  <a:pt x="1216594" y="2442117"/>
                </a:cubicBezTo>
                <a:lnTo>
                  <a:pt x="1428468" y="2475571"/>
                </a:lnTo>
                <a:lnTo>
                  <a:pt x="1751853" y="2531327"/>
                </a:lnTo>
                <a:lnTo>
                  <a:pt x="2788916" y="2520176"/>
                </a:lnTo>
                <a:cubicBezTo>
                  <a:pt x="2850155" y="2517367"/>
                  <a:pt x="2908192" y="2491701"/>
                  <a:pt x="2967336" y="2475571"/>
                </a:cubicBezTo>
                <a:cubicBezTo>
                  <a:pt x="3316019" y="2380476"/>
                  <a:pt x="3022387" y="2461322"/>
                  <a:pt x="3268419" y="2375210"/>
                </a:cubicBezTo>
                <a:cubicBezTo>
                  <a:pt x="3438334" y="2315739"/>
                  <a:pt x="3327024" y="2368209"/>
                  <a:pt x="3424536" y="2319454"/>
                </a:cubicBezTo>
                <a:cubicBezTo>
                  <a:pt x="3443121" y="2300869"/>
                  <a:pt x="3465712" y="2285567"/>
                  <a:pt x="3480292" y="2263698"/>
                </a:cubicBezTo>
                <a:cubicBezTo>
                  <a:pt x="3528868" y="2190834"/>
                  <a:pt x="3510515" y="2149789"/>
                  <a:pt x="3536048" y="2062976"/>
                </a:cubicBezTo>
                <a:cubicBezTo>
                  <a:pt x="3543084" y="2039054"/>
                  <a:pt x="3558351" y="2018371"/>
                  <a:pt x="3569502" y="1996068"/>
                </a:cubicBezTo>
                <a:cubicBezTo>
                  <a:pt x="3576936" y="1932878"/>
                  <a:pt x="3582366" y="1869420"/>
                  <a:pt x="3591804" y="1806498"/>
                </a:cubicBezTo>
                <a:cubicBezTo>
                  <a:pt x="3593548" y="1794874"/>
                  <a:pt x="3600312" y="1784497"/>
                  <a:pt x="3602955" y="1773044"/>
                </a:cubicBezTo>
                <a:cubicBezTo>
                  <a:pt x="3611479" y="1736108"/>
                  <a:pt x="3619026" y="1698923"/>
                  <a:pt x="3625258" y="1661532"/>
                </a:cubicBezTo>
                <a:cubicBezTo>
                  <a:pt x="3675229" y="1361704"/>
                  <a:pt x="3628241" y="1602012"/>
                  <a:pt x="3658711" y="1449659"/>
                </a:cubicBezTo>
                <a:cubicBezTo>
                  <a:pt x="3643843" y="1334430"/>
                  <a:pt x="3641567" y="1216864"/>
                  <a:pt x="3614107" y="1103971"/>
                </a:cubicBezTo>
                <a:cubicBezTo>
                  <a:pt x="3607245" y="1075762"/>
                  <a:pt x="3579248" y="1057216"/>
                  <a:pt x="3558350" y="1037064"/>
                </a:cubicBezTo>
                <a:cubicBezTo>
                  <a:pt x="3475015" y="956706"/>
                  <a:pt x="3388996" y="879122"/>
                  <a:pt x="3301872" y="802888"/>
                </a:cubicBezTo>
                <a:cubicBezTo>
                  <a:pt x="3217448" y="729017"/>
                  <a:pt x="2985152" y="538592"/>
                  <a:pt x="2889277" y="490654"/>
                </a:cubicBezTo>
                <a:cubicBezTo>
                  <a:pt x="2814936" y="453483"/>
                  <a:pt x="2742517" y="412190"/>
                  <a:pt x="2666253" y="379142"/>
                </a:cubicBezTo>
                <a:cubicBezTo>
                  <a:pt x="2630645" y="363712"/>
                  <a:pt x="2591557" y="357960"/>
                  <a:pt x="2554741" y="345688"/>
                </a:cubicBezTo>
                <a:cubicBezTo>
                  <a:pt x="2480019" y="320781"/>
                  <a:pt x="2407158" y="290262"/>
                  <a:pt x="2331716" y="267629"/>
                </a:cubicBezTo>
                <a:cubicBezTo>
                  <a:pt x="2279458" y="251952"/>
                  <a:pt x="2209028" y="244963"/>
                  <a:pt x="2153297" y="234176"/>
                </a:cubicBezTo>
                <a:lnTo>
                  <a:pt x="1874516" y="178420"/>
                </a:lnTo>
                <a:cubicBezTo>
                  <a:pt x="1621755" y="189571"/>
                  <a:pt x="1368227" y="189258"/>
                  <a:pt x="1116233" y="211873"/>
                </a:cubicBezTo>
                <a:cubicBezTo>
                  <a:pt x="1045766" y="218197"/>
                  <a:pt x="886210" y="329489"/>
                  <a:pt x="848604" y="356839"/>
                </a:cubicBezTo>
                <a:cubicBezTo>
                  <a:pt x="816648" y="380080"/>
                  <a:pt x="788280" y="407937"/>
                  <a:pt x="759394" y="434898"/>
                </a:cubicBezTo>
                <a:cubicBezTo>
                  <a:pt x="656469" y="530962"/>
                  <a:pt x="635845" y="566403"/>
                  <a:pt x="536370" y="702527"/>
                </a:cubicBezTo>
                <a:cubicBezTo>
                  <a:pt x="512648" y="734989"/>
                  <a:pt x="488189" y="767309"/>
                  <a:pt x="469463" y="802888"/>
                </a:cubicBezTo>
                <a:cubicBezTo>
                  <a:pt x="450817" y="838315"/>
                  <a:pt x="439726" y="877229"/>
                  <a:pt x="424858" y="914400"/>
                </a:cubicBezTo>
                <a:cubicBezTo>
                  <a:pt x="421141" y="932985"/>
                  <a:pt x="419281" y="952041"/>
                  <a:pt x="413707" y="970156"/>
                </a:cubicBezTo>
                <a:cubicBezTo>
                  <a:pt x="404367" y="1000510"/>
                  <a:pt x="379724" y="1027612"/>
                  <a:pt x="380253" y="1059366"/>
                </a:cubicBezTo>
                <a:cubicBezTo>
                  <a:pt x="383483" y="1253198"/>
                  <a:pt x="391920" y="1448189"/>
                  <a:pt x="424858" y="1639229"/>
                </a:cubicBezTo>
                <a:cubicBezTo>
                  <a:pt x="430217" y="1670311"/>
                  <a:pt x="470811" y="1682563"/>
                  <a:pt x="491765" y="1706137"/>
                </a:cubicBezTo>
                <a:cubicBezTo>
                  <a:pt x="530339" y="1749533"/>
                  <a:pt x="561182" y="1799961"/>
                  <a:pt x="603277" y="1839951"/>
                </a:cubicBezTo>
                <a:cubicBezTo>
                  <a:pt x="710261" y="1941585"/>
                  <a:pt x="809693" y="2056671"/>
                  <a:pt x="937814" y="2129883"/>
                </a:cubicBezTo>
                <a:lnTo>
                  <a:pt x="1328107" y="2352907"/>
                </a:lnTo>
                <a:cubicBezTo>
                  <a:pt x="1371745" y="2377047"/>
                  <a:pt x="1414610" y="2404045"/>
                  <a:pt x="1461921" y="2419815"/>
                </a:cubicBezTo>
                <a:cubicBezTo>
                  <a:pt x="1484223" y="2427249"/>
                  <a:pt x="1506886" y="2433678"/>
                  <a:pt x="1528828" y="2442117"/>
                </a:cubicBezTo>
                <a:cubicBezTo>
                  <a:pt x="1555250" y="2452279"/>
                  <a:pt x="1579925" y="2466943"/>
                  <a:pt x="1606887" y="2475571"/>
                </a:cubicBezTo>
                <a:cubicBezTo>
                  <a:pt x="1673024" y="2496735"/>
                  <a:pt x="1740242" y="2514485"/>
                  <a:pt x="1807609" y="2531327"/>
                </a:cubicBezTo>
                <a:cubicBezTo>
                  <a:pt x="1829544" y="2536811"/>
                  <a:pt x="1852398" y="2537786"/>
                  <a:pt x="1874516" y="2542478"/>
                </a:cubicBezTo>
                <a:cubicBezTo>
                  <a:pt x="1975087" y="2563811"/>
                  <a:pt x="2073093" y="2601501"/>
                  <a:pt x="2175599" y="2609386"/>
                </a:cubicBezTo>
                <a:cubicBezTo>
                  <a:pt x="2223921" y="2613103"/>
                  <a:pt x="2272457" y="2614670"/>
                  <a:pt x="2320565" y="2620537"/>
                </a:cubicBezTo>
                <a:cubicBezTo>
                  <a:pt x="2870123" y="2687556"/>
                  <a:pt x="2445854" y="2649564"/>
                  <a:pt x="2766614" y="2676293"/>
                </a:cubicBezTo>
                <a:cubicBezTo>
                  <a:pt x="2956185" y="2672576"/>
                  <a:pt x="3147686" y="2692380"/>
                  <a:pt x="3335326" y="2665142"/>
                </a:cubicBezTo>
                <a:cubicBezTo>
                  <a:pt x="3429960" y="2651405"/>
                  <a:pt x="3462685" y="2557444"/>
                  <a:pt x="3513746" y="2497873"/>
                </a:cubicBezTo>
                <a:cubicBezTo>
                  <a:pt x="3656003" y="2331907"/>
                  <a:pt x="3550602" y="2519695"/>
                  <a:pt x="3725619" y="2230244"/>
                </a:cubicBezTo>
                <a:cubicBezTo>
                  <a:pt x="3977290" y="1814019"/>
                  <a:pt x="3794894" y="2048864"/>
                  <a:pt x="3926341" y="1884556"/>
                </a:cubicBezTo>
                <a:cubicBezTo>
                  <a:pt x="3941209" y="1836234"/>
                  <a:pt x="3959083" y="1788736"/>
                  <a:pt x="3970946" y="1739590"/>
                </a:cubicBezTo>
                <a:cubicBezTo>
                  <a:pt x="4014420" y="1559484"/>
                  <a:pt x="4034014" y="1405155"/>
                  <a:pt x="3959794" y="1215483"/>
                </a:cubicBezTo>
                <a:cubicBezTo>
                  <a:pt x="3917083" y="1106332"/>
                  <a:pt x="3657308" y="949299"/>
                  <a:pt x="3591804" y="880947"/>
                </a:cubicBezTo>
                <a:lnTo>
                  <a:pt x="3335326" y="613317"/>
                </a:lnTo>
                <a:cubicBezTo>
                  <a:pt x="3309737" y="586875"/>
                  <a:pt x="3283287" y="561278"/>
                  <a:pt x="3257268" y="535259"/>
                </a:cubicBezTo>
                <a:lnTo>
                  <a:pt x="3168058" y="446049"/>
                </a:lnTo>
                <a:cubicBezTo>
                  <a:pt x="3079357" y="357348"/>
                  <a:pt x="3061163" y="325713"/>
                  <a:pt x="2967336" y="267629"/>
                </a:cubicBezTo>
                <a:cubicBezTo>
                  <a:pt x="2948944" y="256243"/>
                  <a:pt x="2762452" y="144134"/>
                  <a:pt x="2710858" y="133815"/>
                </a:cubicBezTo>
                <a:cubicBezTo>
                  <a:pt x="2652426" y="122129"/>
                  <a:pt x="2591911" y="126381"/>
                  <a:pt x="2532438" y="122664"/>
                </a:cubicBezTo>
                <a:cubicBezTo>
                  <a:pt x="2253658" y="137532"/>
                  <a:pt x="1970849" y="117763"/>
                  <a:pt x="1696097" y="167268"/>
                </a:cubicBezTo>
                <a:cubicBezTo>
                  <a:pt x="1551982" y="193235"/>
                  <a:pt x="1430615" y="291303"/>
                  <a:pt x="1294653" y="345688"/>
                </a:cubicBezTo>
                <a:cubicBezTo>
                  <a:pt x="1257482" y="360556"/>
                  <a:pt x="1218137" y="370851"/>
                  <a:pt x="1183141" y="390293"/>
                </a:cubicBezTo>
                <a:cubicBezTo>
                  <a:pt x="1150648" y="408345"/>
                  <a:pt x="1124382" y="435884"/>
                  <a:pt x="1093931" y="457200"/>
                </a:cubicBezTo>
                <a:cubicBezTo>
                  <a:pt x="1050013" y="487942"/>
                  <a:pt x="1002432" y="513498"/>
                  <a:pt x="960116" y="546410"/>
                </a:cubicBezTo>
                <a:cubicBezTo>
                  <a:pt x="935220" y="565774"/>
                  <a:pt x="917556" y="593267"/>
                  <a:pt x="893209" y="613317"/>
                </a:cubicBezTo>
                <a:cubicBezTo>
                  <a:pt x="854182" y="645457"/>
                  <a:pt x="811434" y="672790"/>
                  <a:pt x="770546" y="702527"/>
                </a:cubicBezTo>
                <a:cubicBezTo>
                  <a:pt x="664493" y="879279"/>
                  <a:pt x="812354" y="643065"/>
                  <a:pt x="692487" y="802888"/>
                </a:cubicBezTo>
                <a:cubicBezTo>
                  <a:pt x="671447" y="830942"/>
                  <a:pt x="655316" y="862361"/>
                  <a:pt x="636731" y="892098"/>
                </a:cubicBezTo>
                <a:cubicBezTo>
                  <a:pt x="575394" y="1137442"/>
                  <a:pt x="581281" y="1048417"/>
                  <a:pt x="647882" y="1438507"/>
                </a:cubicBezTo>
                <a:cubicBezTo>
                  <a:pt x="651010" y="1456827"/>
                  <a:pt x="670807" y="1467797"/>
                  <a:pt x="681336" y="1483112"/>
                </a:cubicBezTo>
                <a:cubicBezTo>
                  <a:pt x="711707" y="1527288"/>
                  <a:pt x="739159" y="1573468"/>
                  <a:pt x="770546" y="1616927"/>
                </a:cubicBezTo>
                <a:cubicBezTo>
                  <a:pt x="837491" y="1709620"/>
                  <a:pt x="810877" y="1658241"/>
                  <a:pt x="882058" y="1739590"/>
                </a:cubicBezTo>
                <a:cubicBezTo>
                  <a:pt x="933254" y="1798100"/>
                  <a:pt x="1027106" y="1929216"/>
                  <a:pt x="1093931" y="1973766"/>
                </a:cubicBezTo>
                <a:cubicBezTo>
                  <a:pt x="1127385" y="1996068"/>
                  <a:pt x="1157825" y="2023742"/>
                  <a:pt x="1194292" y="2040673"/>
                </a:cubicBezTo>
                <a:cubicBezTo>
                  <a:pt x="1222054" y="2053562"/>
                  <a:pt x="1447780" y="2137624"/>
                  <a:pt x="1517677" y="2152186"/>
                </a:cubicBezTo>
                <a:cubicBezTo>
                  <a:pt x="1569139" y="2162907"/>
                  <a:pt x="1622155" y="2164652"/>
                  <a:pt x="1673794" y="2174488"/>
                </a:cubicBezTo>
                <a:cubicBezTo>
                  <a:pt x="1700377" y="2179551"/>
                  <a:pt x="1725229" y="2191949"/>
                  <a:pt x="1751853" y="2196790"/>
                </a:cubicBezTo>
                <a:cubicBezTo>
                  <a:pt x="1807195" y="2206852"/>
                  <a:pt x="1863365" y="2211659"/>
                  <a:pt x="1919121" y="2219093"/>
                </a:cubicBezTo>
                <a:lnTo>
                  <a:pt x="2643950" y="2207942"/>
                </a:lnTo>
                <a:cubicBezTo>
                  <a:pt x="2690869" y="2204895"/>
                  <a:pt x="2732658" y="2176604"/>
                  <a:pt x="2777765" y="2163337"/>
                </a:cubicBezTo>
                <a:cubicBezTo>
                  <a:pt x="2795948" y="2157989"/>
                  <a:pt x="2815053" y="2156448"/>
                  <a:pt x="2833521" y="2152186"/>
                </a:cubicBezTo>
                <a:cubicBezTo>
                  <a:pt x="2863388" y="2145294"/>
                  <a:pt x="2892994" y="2137317"/>
                  <a:pt x="2922731" y="2129883"/>
                </a:cubicBezTo>
                <a:cubicBezTo>
                  <a:pt x="2967336" y="2100146"/>
                  <a:pt x="3010577" y="2068254"/>
                  <a:pt x="3056546" y="2040673"/>
                </a:cubicBezTo>
                <a:cubicBezTo>
                  <a:pt x="3066625" y="2034626"/>
                  <a:pt x="3080596" y="2036575"/>
                  <a:pt x="3089999" y="2029522"/>
                </a:cubicBezTo>
                <a:cubicBezTo>
                  <a:pt x="3111026" y="2013752"/>
                  <a:pt x="3125974" y="1991074"/>
                  <a:pt x="3145755" y="1973766"/>
                </a:cubicBezTo>
                <a:cubicBezTo>
                  <a:pt x="3155841" y="1964941"/>
                  <a:pt x="3168744" y="1959836"/>
                  <a:pt x="3179209" y="1951464"/>
                </a:cubicBezTo>
                <a:cubicBezTo>
                  <a:pt x="3187419" y="1944896"/>
                  <a:pt x="3201511" y="1929161"/>
                  <a:pt x="3201511" y="1929161"/>
                </a:cubicBezTo>
              </a:path>
            </a:pathLst>
          </a:custGeom>
          <a:noFill/>
          <a:ln>
            <a:solidFill>
              <a:srgbClr val="246D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39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8EB1684-F0BD-6049-BF98-9B5C155A546A}"/>
              </a:ext>
            </a:extLst>
          </p:cNvPr>
          <p:cNvSpPr txBox="1">
            <a:spLocks/>
          </p:cNvSpPr>
          <p:nvPr/>
        </p:nvSpPr>
        <p:spPr>
          <a:xfrm>
            <a:off x="0" y="-81773"/>
            <a:ext cx="12192000" cy="389998"/>
          </a:xfrm>
          <a:prstGeom prst="rect">
            <a:avLst/>
          </a:prstGeom>
          <a:solidFill>
            <a:schemeClr val="tx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Narrow" panose="020B0604020202020204" pitchFamily="34" charset="0"/>
              <a:cs typeface="Arial Narrow" panose="020B0604020202020204" pitchFamily="34" charset="0"/>
            </a:endParaRPr>
          </a:p>
        </p:txBody>
      </p:sp>
      <p:sp>
        <p:nvSpPr>
          <p:cNvPr id="7" name="Title 2">
            <a:extLst>
              <a:ext uri="{FF2B5EF4-FFF2-40B4-BE49-F238E27FC236}">
                <a16:creationId xmlns:a16="http://schemas.microsoft.com/office/drawing/2014/main" id="{AB81C030-7802-5949-AED8-B7BA11DE9415}"/>
              </a:ext>
            </a:extLst>
          </p:cNvPr>
          <p:cNvSpPr txBox="1">
            <a:spLocks/>
          </p:cNvSpPr>
          <p:nvPr/>
        </p:nvSpPr>
        <p:spPr>
          <a:xfrm>
            <a:off x="0" y="6663001"/>
            <a:ext cx="12192000" cy="389998"/>
          </a:xfrm>
          <a:prstGeom prst="rect">
            <a:avLst/>
          </a:prstGeom>
          <a:solidFill>
            <a:schemeClr val="tx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Narrow" panose="020B0604020202020204" pitchFamily="34" charset="0"/>
              <a:cs typeface="Arial Narrow" panose="020B0604020202020204" pitchFamily="34" charset="0"/>
            </a:endParaRPr>
          </a:p>
        </p:txBody>
      </p:sp>
      <p:sp>
        <p:nvSpPr>
          <p:cNvPr id="3" name="TextBox 2">
            <a:extLst>
              <a:ext uri="{FF2B5EF4-FFF2-40B4-BE49-F238E27FC236}">
                <a16:creationId xmlns:a16="http://schemas.microsoft.com/office/drawing/2014/main" id="{2389D1C3-7D55-6243-A817-3986AD5EE87C}"/>
              </a:ext>
            </a:extLst>
          </p:cNvPr>
          <p:cNvSpPr txBox="1"/>
          <p:nvPr/>
        </p:nvSpPr>
        <p:spPr>
          <a:xfrm>
            <a:off x="7918307" y="1770377"/>
            <a:ext cx="2929776" cy="1323439"/>
          </a:xfrm>
          <a:prstGeom prst="rect">
            <a:avLst/>
          </a:prstGeom>
          <a:noFill/>
        </p:spPr>
        <p:txBody>
          <a:bodyPr wrap="none" rtlCol="0">
            <a:spAutoFit/>
          </a:bodyPr>
          <a:lstStyle/>
          <a:p>
            <a:r>
              <a:rPr lang="en-US" sz="4000" dirty="0"/>
              <a:t>REGULATORY</a:t>
            </a:r>
          </a:p>
          <a:p>
            <a:r>
              <a:rPr lang="en-US" sz="4000" dirty="0"/>
              <a:t>SCIENCES</a:t>
            </a:r>
          </a:p>
        </p:txBody>
      </p:sp>
      <p:sp>
        <p:nvSpPr>
          <p:cNvPr id="6" name="Freeform 5">
            <a:extLst>
              <a:ext uri="{FF2B5EF4-FFF2-40B4-BE49-F238E27FC236}">
                <a16:creationId xmlns:a16="http://schemas.microsoft.com/office/drawing/2014/main" id="{0F7CC460-7CAA-6041-9E06-4A15DA2CCEFA}"/>
              </a:ext>
            </a:extLst>
          </p:cNvPr>
          <p:cNvSpPr/>
          <p:nvPr/>
        </p:nvSpPr>
        <p:spPr>
          <a:xfrm>
            <a:off x="6675425" y="799343"/>
            <a:ext cx="6089678" cy="3438637"/>
          </a:xfrm>
          <a:custGeom>
            <a:avLst/>
            <a:gdLst>
              <a:gd name="connsiteX0" fmla="*/ 1640341 w 5186448"/>
              <a:gd name="connsiteY0" fmla="*/ 323386 h 3010829"/>
              <a:gd name="connsiteX1" fmla="*/ 1194292 w 5186448"/>
              <a:gd name="connsiteY1" fmla="*/ 334537 h 3010829"/>
              <a:gd name="connsiteX2" fmla="*/ 960116 w 5186448"/>
              <a:gd name="connsiteY2" fmla="*/ 345688 h 3010829"/>
              <a:gd name="connsiteX3" fmla="*/ 893209 w 5186448"/>
              <a:gd name="connsiteY3" fmla="*/ 390293 h 3010829"/>
              <a:gd name="connsiteX4" fmla="*/ 781697 w 5186448"/>
              <a:gd name="connsiteY4" fmla="*/ 512956 h 3010829"/>
              <a:gd name="connsiteX5" fmla="*/ 714789 w 5186448"/>
              <a:gd name="connsiteY5" fmla="*/ 624468 h 3010829"/>
              <a:gd name="connsiteX6" fmla="*/ 703638 w 5186448"/>
              <a:gd name="connsiteY6" fmla="*/ 669073 h 3010829"/>
              <a:gd name="connsiteX7" fmla="*/ 670185 w 5186448"/>
              <a:gd name="connsiteY7" fmla="*/ 769434 h 3010829"/>
              <a:gd name="connsiteX8" fmla="*/ 647882 w 5186448"/>
              <a:gd name="connsiteY8" fmla="*/ 880947 h 3010829"/>
              <a:gd name="connsiteX9" fmla="*/ 659033 w 5186448"/>
              <a:gd name="connsiteY9" fmla="*/ 1215483 h 3010829"/>
              <a:gd name="connsiteX10" fmla="*/ 703638 w 5186448"/>
              <a:gd name="connsiteY10" fmla="*/ 1282390 h 3010829"/>
              <a:gd name="connsiteX11" fmla="*/ 748243 w 5186448"/>
              <a:gd name="connsiteY11" fmla="*/ 1338147 h 3010829"/>
              <a:gd name="connsiteX12" fmla="*/ 781697 w 5186448"/>
              <a:gd name="connsiteY12" fmla="*/ 1382751 h 3010829"/>
              <a:gd name="connsiteX13" fmla="*/ 837453 w 5186448"/>
              <a:gd name="connsiteY13" fmla="*/ 1438507 h 3010829"/>
              <a:gd name="connsiteX14" fmla="*/ 859755 w 5186448"/>
              <a:gd name="connsiteY14" fmla="*/ 1471961 h 3010829"/>
              <a:gd name="connsiteX15" fmla="*/ 882058 w 5186448"/>
              <a:gd name="connsiteY15" fmla="*/ 1494264 h 3010829"/>
              <a:gd name="connsiteX16" fmla="*/ 915511 w 5186448"/>
              <a:gd name="connsiteY16" fmla="*/ 1550020 h 3010829"/>
              <a:gd name="connsiteX17" fmla="*/ 971268 w 5186448"/>
              <a:gd name="connsiteY17" fmla="*/ 1605776 h 3010829"/>
              <a:gd name="connsiteX18" fmla="*/ 1004721 w 5186448"/>
              <a:gd name="connsiteY18" fmla="*/ 1639229 h 3010829"/>
              <a:gd name="connsiteX19" fmla="*/ 1027024 w 5186448"/>
              <a:gd name="connsiteY19" fmla="*/ 1672683 h 3010829"/>
              <a:gd name="connsiteX20" fmla="*/ 1060477 w 5186448"/>
              <a:gd name="connsiteY20" fmla="*/ 1694986 h 3010829"/>
              <a:gd name="connsiteX21" fmla="*/ 1116233 w 5186448"/>
              <a:gd name="connsiteY21" fmla="*/ 1750742 h 3010829"/>
              <a:gd name="connsiteX22" fmla="*/ 1205443 w 5186448"/>
              <a:gd name="connsiteY22" fmla="*/ 1817649 h 3010829"/>
              <a:gd name="connsiteX23" fmla="*/ 1238897 w 5186448"/>
              <a:gd name="connsiteY23" fmla="*/ 1839951 h 3010829"/>
              <a:gd name="connsiteX24" fmla="*/ 1272350 w 5186448"/>
              <a:gd name="connsiteY24" fmla="*/ 1862254 h 3010829"/>
              <a:gd name="connsiteX25" fmla="*/ 1350409 w 5186448"/>
              <a:gd name="connsiteY25" fmla="*/ 1895707 h 3010829"/>
              <a:gd name="connsiteX26" fmla="*/ 1406165 w 5186448"/>
              <a:gd name="connsiteY26" fmla="*/ 1918010 h 3010829"/>
              <a:gd name="connsiteX27" fmla="*/ 1517677 w 5186448"/>
              <a:gd name="connsiteY27" fmla="*/ 1962615 h 3010829"/>
              <a:gd name="connsiteX28" fmla="*/ 1618038 w 5186448"/>
              <a:gd name="connsiteY28" fmla="*/ 2007220 h 3010829"/>
              <a:gd name="connsiteX29" fmla="*/ 1662643 w 5186448"/>
              <a:gd name="connsiteY29" fmla="*/ 2018371 h 3010829"/>
              <a:gd name="connsiteX30" fmla="*/ 1684946 w 5186448"/>
              <a:gd name="connsiteY30" fmla="*/ 2040673 h 3010829"/>
              <a:gd name="connsiteX31" fmla="*/ 1729550 w 5186448"/>
              <a:gd name="connsiteY31" fmla="*/ 2051825 h 3010829"/>
              <a:gd name="connsiteX32" fmla="*/ 1763004 w 5186448"/>
              <a:gd name="connsiteY32" fmla="*/ 2062976 h 3010829"/>
              <a:gd name="connsiteX33" fmla="*/ 1807609 w 5186448"/>
              <a:gd name="connsiteY33" fmla="*/ 2085278 h 3010829"/>
              <a:gd name="connsiteX34" fmla="*/ 1863365 w 5186448"/>
              <a:gd name="connsiteY34" fmla="*/ 2107581 h 3010829"/>
              <a:gd name="connsiteX35" fmla="*/ 1952575 w 5186448"/>
              <a:gd name="connsiteY35" fmla="*/ 2152186 h 3010829"/>
              <a:gd name="connsiteX36" fmla="*/ 2008331 w 5186448"/>
              <a:gd name="connsiteY36" fmla="*/ 2196790 h 3010829"/>
              <a:gd name="connsiteX37" fmla="*/ 2064087 w 5186448"/>
              <a:gd name="connsiteY37" fmla="*/ 2219093 h 3010829"/>
              <a:gd name="connsiteX38" fmla="*/ 2108692 w 5186448"/>
              <a:gd name="connsiteY38" fmla="*/ 2241395 h 3010829"/>
              <a:gd name="connsiteX39" fmla="*/ 2175599 w 5186448"/>
              <a:gd name="connsiteY39" fmla="*/ 2263698 h 3010829"/>
              <a:gd name="connsiteX40" fmla="*/ 2220204 w 5186448"/>
              <a:gd name="connsiteY40" fmla="*/ 2274849 h 3010829"/>
              <a:gd name="connsiteX41" fmla="*/ 2331716 w 5186448"/>
              <a:gd name="connsiteY41" fmla="*/ 2330605 h 3010829"/>
              <a:gd name="connsiteX42" fmla="*/ 2409775 w 5186448"/>
              <a:gd name="connsiteY42" fmla="*/ 2352907 h 3010829"/>
              <a:gd name="connsiteX43" fmla="*/ 2733160 w 5186448"/>
              <a:gd name="connsiteY43" fmla="*/ 2341756 h 3010829"/>
              <a:gd name="connsiteX44" fmla="*/ 2777765 w 5186448"/>
              <a:gd name="connsiteY44" fmla="*/ 2319454 h 3010829"/>
              <a:gd name="connsiteX45" fmla="*/ 2822370 w 5186448"/>
              <a:gd name="connsiteY45" fmla="*/ 2308303 h 3010829"/>
              <a:gd name="connsiteX46" fmla="*/ 2866975 w 5186448"/>
              <a:gd name="connsiteY46" fmla="*/ 2286000 h 3010829"/>
              <a:gd name="connsiteX47" fmla="*/ 2911580 w 5186448"/>
              <a:gd name="connsiteY47" fmla="*/ 2274849 h 3010829"/>
              <a:gd name="connsiteX48" fmla="*/ 3067697 w 5186448"/>
              <a:gd name="connsiteY48" fmla="*/ 2207942 h 3010829"/>
              <a:gd name="connsiteX49" fmla="*/ 3201511 w 5186448"/>
              <a:gd name="connsiteY49" fmla="*/ 2141034 h 3010829"/>
              <a:gd name="connsiteX50" fmla="*/ 3313024 w 5186448"/>
              <a:gd name="connsiteY50" fmla="*/ 2096429 h 3010829"/>
              <a:gd name="connsiteX51" fmla="*/ 3491443 w 5186448"/>
              <a:gd name="connsiteY51" fmla="*/ 2007220 h 3010829"/>
              <a:gd name="connsiteX52" fmla="*/ 3536048 w 5186448"/>
              <a:gd name="connsiteY52" fmla="*/ 1962615 h 3010829"/>
              <a:gd name="connsiteX53" fmla="*/ 3569502 w 5186448"/>
              <a:gd name="connsiteY53" fmla="*/ 1951464 h 3010829"/>
              <a:gd name="connsiteX54" fmla="*/ 3614107 w 5186448"/>
              <a:gd name="connsiteY54" fmla="*/ 1929161 h 3010829"/>
              <a:gd name="connsiteX55" fmla="*/ 3669863 w 5186448"/>
              <a:gd name="connsiteY55" fmla="*/ 1873405 h 3010829"/>
              <a:gd name="connsiteX56" fmla="*/ 3714468 w 5186448"/>
              <a:gd name="connsiteY56" fmla="*/ 1839951 h 3010829"/>
              <a:gd name="connsiteX57" fmla="*/ 3781375 w 5186448"/>
              <a:gd name="connsiteY57" fmla="*/ 1773044 h 3010829"/>
              <a:gd name="connsiteX58" fmla="*/ 3814828 w 5186448"/>
              <a:gd name="connsiteY58" fmla="*/ 1739590 h 3010829"/>
              <a:gd name="connsiteX59" fmla="*/ 3837131 w 5186448"/>
              <a:gd name="connsiteY59" fmla="*/ 1717288 h 3010829"/>
              <a:gd name="connsiteX60" fmla="*/ 3870585 w 5186448"/>
              <a:gd name="connsiteY60" fmla="*/ 1672683 h 3010829"/>
              <a:gd name="connsiteX61" fmla="*/ 3926341 w 5186448"/>
              <a:gd name="connsiteY61" fmla="*/ 1605776 h 3010829"/>
              <a:gd name="connsiteX62" fmla="*/ 3970946 w 5186448"/>
              <a:gd name="connsiteY62" fmla="*/ 1516566 h 3010829"/>
              <a:gd name="connsiteX63" fmla="*/ 3959794 w 5186448"/>
              <a:gd name="connsiteY63" fmla="*/ 1003610 h 3010829"/>
              <a:gd name="connsiteX64" fmla="*/ 3904038 w 5186448"/>
              <a:gd name="connsiteY64" fmla="*/ 925551 h 3010829"/>
              <a:gd name="connsiteX65" fmla="*/ 3859433 w 5186448"/>
              <a:gd name="connsiteY65" fmla="*/ 825190 h 3010829"/>
              <a:gd name="connsiteX66" fmla="*/ 3814828 w 5186448"/>
              <a:gd name="connsiteY66" fmla="*/ 769434 h 3010829"/>
              <a:gd name="connsiteX67" fmla="*/ 3770224 w 5186448"/>
              <a:gd name="connsiteY67" fmla="*/ 702527 h 3010829"/>
              <a:gd name="connsiteX68" fmla="*/ 3759072 w 5186448"/>
              <a:gd name="connsiteY68" fmla="*/ 669073 h 3010829"/>
              <a:gd name="connsiteX69" fmla="*/ 3725619 w 5186448"/>
              <a:gd name="connsiteY69" fmla="*/ 657922 h 3010829"/>
              <a:gd name="connsiteX70" fmla="*/ 3714468 w 5186448"/>
              <a:gd name="connsiteY70" fmla="*/ 624468 h 3010829"/>
              <a:gd name="connsiteX71" fmla="*/ 3614107 w 5186448"/>
              <a:gd name="connsiteY71" fmla="*/ 546410 h 3010829"/>
              <a:gd name="connsiteX72" fmla="*/ 3536048 w 5186448"/>
              <a:gd name="connsiteY72" fmla="*/ 490654 h 3010829"/>
              <a:gd name="connsiteX73" fmla="*/ 3480292 w 5186448"/>
              <a:gd name="connsiteY73" fmla="*/ 446049 h 3010829"/>
              <a:gd name="connsiteX74" fmla="*/ 3402233 w 5186448"/>
              <a:gd name="connsiteY74" fmla="*/ 412595 h 3010829"/>
              <a:gd name="connsiteX75" fmla="*/ 3346477 w 5186448"/>
              <a:gd name="connsiteY75" fmla="*/ 401444 h 3010829"/>
              <a:gd name="connsiteX76" fmla="*/ 3234965 w 5186448"/>
              <a:gd name="connsiteY76" fmla="*/ 345688 h 3010829"/>
              <a:gd name="connsiteX77" fmla="*/ 3011941 w 5186448"/>
              <a:gd name="connsiteY77" fmla="*/ 312234 h 3010829"/>
              <a:gd name="connsiteX78" fmla="*/ 2922731 w 5186448"/>
              <a:gd name="connsiteY78" fmla="*/ 289932 h 3010829"/>
              <a:gd name="connsiteX79" fmla="*/ 2643950 w 5186448"/>
              <a:gd name="connsiteY79" fmla="*/ 267629 h 3010829"/>
              <a:gd name="connsiteX80" fmla="*/ 2342868 w 5186448"/>
              <a:gd name="connsiteY80" fmla="*/ 234176 h 3010829"/>
              <a:gd name="connsiteX81" fmla="*/ 2119843 w 5186448"/>
              <a:gd name="connsiteY81" fmla="*/ 211873 h 3010829"/>
              <a:gd name="connsiteX82" fmla="*/ 1149687 w 5186448"/>
              <a:gd name="connsiteY82" fmla="*/ 234176 h 3010829"/>
              <a:gd name="connsiteX83" fmla="*/ 960116 w 5186448"/>
              <a:gd name="connsiteY83" fmla="*/ 256478 h 3010829"/>
              <a:gd name="connsiteX84" fmla="*/ 848604 w 5186448"/>
              <a:gd name="connsiteY84" fmla="*/ 267629 h 3010829"/>
              <a:gd name="connsiteX85" fmla="*/ 759394 w 5186448"/>
              <a:gd name="connsiteY85" fmla="*/ 289932 h 3010829"/>
              <a:gd name="connsiteX86" fmla="*/ 714789 w 5186448"/>
              <a:gd name="connsiteY86" fmla="*/ 301083 h 3010829"/>
              <a:gd name="connsiteX87" fmla="*/ 659033 w 5186448"/>
              <a:gd name="connsiteY87" fmla="*/ 323386 h 3010829"/>
              <a:gd name="connsiteX88" fmla="*/ 558672 w 5186448"/>
              <a:gd name="connsiteY88" fmla="*/ 434898 h 3010829"/>
              <a:gd name="connsiteX89" fmla="*/ 536370 w 5186448"/>
              <a:gd name="connsiteY89" fmla="*/ 468351 h 3010829"/>
              <a:gd name="connsiteX90" fmla="*/ 514068 w 5186448"/>
              <a:gd name="connsiteY90" fmla="*/ 512956 h 3010829"/>
              <a:gd name="connsiteX91" fmla="*/ 469463 w 5186448"/>
              <a:gd name="connsiteY91" fmla="*/ 557561 h 3010829"/>
              <a:gd name="connsiteX92" fmla="*/ 413707 w 5186448"/>
              <a:gd name="connsiteY92" fmla="*/ 691376 h 3010829"/>
              <a:gd name="connsiteX93" fmla="*/ 391404 w 5186448"/>
              <a:gd name="connsiteY93" fmla="*/ 735981 h 3010829"/>
              <a:gd name="connsiteX94" fmla="*/ 380253 w 5186448"/>
              <a:gd name="connsiteY94" fmla="*/ 769434 h 3010829"/>
              <a:gd name="connsiteX95" fmla="*/ 357950 w 5186448"/>
              <a:gd name="connsiteY95" fmla="*/ 802888 h 3010829"/>
              <a:gd name="connsiteX96" fmla="*/ 324497 w 5186448"/>
              <a:gd name="connsiteY96" fmla="*/ 1003610 h 3010829"/>
              <a:gd name="connsiteX97" fmla="*/ 335648 w 5186448"/>
              <a:gd name="connsiteY97" fmla="*/ 1628078 h 3010829"/>
              <a:gd name="connsiteX98" fmla="*/ 369102 w 5186448"/>
              <a:gd name="connsiteY98" fmla="*/ 1717288 h 3010829"/>
              <a:gd name="connsiteX99" fmla="*/ 413707 w 5186448"/>
              <a:gd name="connsiteY99" fmla="*/ 1828800 h 3010829"/>
              <a:gd name="connsiteX100" fmla="*/ 424858 w 5186448"/>
              <a:gd name="connsiteY100" fmla="*/ 1862254 h 3010829"/>
              <a:gd name="connsiteX101" fmla="*/ 436009 w 5186448"/>
              <a:gd name="connsiteY101" fmla="*/ 1906859 h 3010829"/>
              <a:gd name="connsiteX102" fmla="*/ 469463 w 5186448"/>
              <a:gd name="connsiteY102" fmla="*/ 1951464 h 3010829"/>
              <a:gd name="connsiteX103" fmla="*/ 536370 w 5186448"/>
              <a:gd name="connsiteY103" fmla="*/ 2029522 h 3010829"/>
              <a:gd name="connsiteX104" fmla="*/ 569824 w 5186448"/>
              <a:gd name="connsiteY104" fmla="*/ 2051825 h 3010829"/>
              <a:gd name="connsiteX105" fmla="*/ 625580 w 5186448"/>
              <a:gd name="connsiteY105" fmla="*/ 2096429 h 3010829"/>
              <a:gd name="connsiteX106" fmla="*/ 770546 w 5186448"/>
              <a:gd name="connsiteY106" fmla="*/ 2174488 h 3010829"/>
              <a:gd name="connsiteX107" fmla="*/ 926663 w 5186448"/>
              <a:gd name="connsiteY107" fmla="*/ 2263698 h 3010829"/>
              <a:gd name="connsiteX108" fmla="*/ 1015872 w 5186448"/>
              <a:gd name="connsiteY108" fmla="*/ 2297151 h 3010829"/>
              <a:gd name="connsiteX109" fmla="*/ 1093931 w 5186448"/>
              <a:gd name="connsiteY109" fmla="*/ 2341756 h 3010829"/>
              <a:gd name="connsiteX110" fmla="*/ 1250048 w 5186448"/>
              <a:gd name="connsiteY110" fmla="*/ 2375210 h 3010829"/>
              <a:gd name="connsiteX111" fmla="*/ 1395014 w 5186448"/>
              <a:gd name="connsiteY111" fmla="*/ 2430966 h 3010829"/>
              <a:gd name="connsiteX112" fmla="*/ 1484224 w 5186448"/>
              <a:gd name="connsiteY112" fmla="*/ 2464420 h 3010829"/>
              <a:gd name="connsiteX113" fmla="*/ 1517677 w 5186448"/>
              <a:gd name="connsiteY113" fmla="*/ 2475571 h 3010829"/>
              <a:gd name="connsiteX114" fmla="*/ 1774155 w 5186448"/>
              <a:gd name="connsiteY114" fmla="*/ 2531327 h 3010829"/>
              <a:gd name="connsiteX115" fmla="*/ 1863365 w 5186448"/>
              <a:gd name="connsiteY115" fmla="*/ 2542478 h 3010829"/>
              <a:gd name="connsiteX116" fmla="*/ 2097541 w 5186448"/>
              <a:gd name="connsiteY116" fmla="*/ 2587083 h 3010829"/>
              <a:gd name="connsiteX117" fmla="*/ 2298263 w 5186448"/>
              <a:gd name="connsiteY117" fmla="*/ 2598234 h 3010829"/>
              <a:gd name="connsiteX118" fmla="*/ 2510136 w 5186448"/>
              <a:gd name="connsiteY118" fmla="*/ 2620537 h 3010829"/>
              <a:gd name="connsiteX119" fmla="*/ 3123453 w 5186448"/>
              <a:gd name="connsiteY119" fmla="*/ 2609386 h 3010829"/>
              <a:gd name="connsiteX120" fmla="*/ 3234965 w 5186448"/>
              <a:gd name="connsiteY120" fmla="*/ 2553629 h 3010829"/>
              <a:gd name="connsiteX121" fmla="*/ 3324175 w 5186448"/>
              <a:gd name="connsiteY121" fmla="*/ 2509025 h 3010829"/>
              <a:gd name="connsiteX122" fmla="*/ 3379931 w 5186448"/>
              <a:gd name="connsiteY122" fmla="*/ 2475571 h 3010829"/>
              <a:gd name="connsiteX123" fmla="*/ 3424536 w 5186448"/>
              <a:gd name="connsiteY123" fmla="*/ 2453268 h 3010829"/>
              <a:gd name="connsiteX124" fmla="*/ 3480292 w 5186448"/>
              <a:gd name="connsiteY124" fmla="*/ 2397512 h 3010829"/>
              <a:gd name="connsiteX125" fmla="*/ 3536048 w 5186448"/>
              <a:gd name="connsiteY125" fmla="*/ 2352907 h 3010829"/>
              <a:gd name="connsiteX126" fmla="*/ 3580653 w 5186448"/>
              <a:gd name="connsiteY126" fmla="*/ 2297151 h 3010829"/>
              <a:gd name="connsiteX127" fmla="*/ 3614107 w 5186448"/>
              <a:gd name="connsiteY127" fmla="*/ 2263698 h 3010829"/>
              <a:gd name="connsiteX128" fmla="*/ 3714468 w 5186448"/>
              <a:gd name="connsiteY128" fmla="*/ 2141034 h 3010829"/>
              <a:gd name="connsiteX129" fmla="*/ 3736770 w 5186448"/>
              <a:gd name="connsiteY129" fmla="*/ 2107581 h 3010829"/>
              <a:gd name="connsiteX130" fmla="*/ 3781375 w 5186448"/>
              <a:gd name="connsiteY130" fmla="*/ 2018371 h 3010829"/>
              <a:gd name="connsiteX131" fmla="*/ 3825980 w 5186448"/>
              <a:gd name="connsiteY131" fmla="*/ 1940312 h 3010829"/>
              <a:gd name="connsiteX132" fmla="*/ 3870585 w 5186448"/>
              <a:gd name="connsiteY132" fmla="*/ 1784195 h 3010829"/>
              <a:gd name="connsiteX133" fmla="*/ 3892887 w 5186448"/>
              <a:gd name="connsiteY133" fmla="*/ 1661532 h 3010829"/>
              <a:gd name="connsiteX134" fmla="*/ 3904038 w 5186448"/>
              <a:gd name="connsiteY134" fmla="*/ 1628078 h 3010829"/>
              <a:gd name="connsiteX135" fmla="*/ 3915189 w 5186448"/>
              <a:gd name="connsiteY135" fmla="*/ 1561171 h 3010829"/>
              <a:gd name="connsiteX136" fmla="*/ 3892887 w 5186448"/>
              <a:gd name="connsiteY136" fmla="*/ 1014761 h 3010829"/>
              <a:gd name="connsiteX137" fmla="*/ 3837131 w 5186448"/>
              <a:gd name="connsiteY137" fmla="*/ 970156 h 3010829"/>
              <a:gd name="connsiteX138" fmla="*/ 3803677 w 5186448"/>
              <a:gd name="connsiteY138" fmla="*/ 936703 h 3010829"/>
              <a:gd name="connsiteX139" fmla="*/ 3770224 w 5186448"/>
              <a:gd name="connsiteY139" fmla="*/ 914400 h 3010829"/>
              <a:gd name="connsiteX140" fmla="*/ 3725619 w 5186448"/>
              <a:gd name="connsiteY140" fmla="*/ 880947 h 3010829"/>
              <a:gd name="connsiteX141" fmla="*/ 3681014 w 5186448"/>
              <a:gd name="connsiteY141" fmla="*/ 858644 h 3010829"/>
              <a:gd name="connsiteX142" fmla="*/ 3625258 w 5186448"/>
              <a:gd name="connsiteY142" fmla="*/ 814039 h 3010829"/>
              <a:gd name="connsiteX143" fmla="*/ 3569502 w 5186448"/>
              <a:gd name="connsiteY143" fmla="*/ 791737 h 3010829"/>
              <a:gd name="connsiteX144" fmla="*/ 3457989 w 5186448"/>
              <a:gd name="connsiteY144" fmla="*/ 735981 h 3010829"/>
              <a:gd name="connsiteX145" fmla="*/ 3368780 w 5186448"/>
              <a:gd name="connsiteY145" fmla="*/ 713678 h 3010829"/>
              <a:gd name="connsiteX146" fmla="*/ 3223814 w 5186448"/>
              <a:gd name="connsiteY146" fmla="*/ 669073 h 3010829"/>
              <a:gd name="connsiteX147" fmla="*/ 3134604 w 5186448"/>
              <a:gd name="connsiteY147" fmla="*/ 646771 h 3010829"/>
              <a:gd name="connsiteX148" fmla="*/ 2933882 w 5186448"/>
              <a:gd name="connsiteY148" fmla="*/ 602166 h 3010829"/>
              <a:gd name="connsiteX149" fmla="*/ 2677404 w 5186448"/>
              <a:gd name="connsiteY149" fmla="*/ 535259 h 3010829"/>
              <a:gd name="connsiteX150" fmla="*/ 2521287 w 5186448"/>
              <a:gd name="connsiteY150" fmla="*/ 512956 h 3010829"/>
              <a:gd name="connsiteX151" fmla="*/ 2376321 w 5186448"/>
              <a:gd name="connsiteY151" fmla="*/ 479503 h 3010829"/>
              <a:gd name="connsiteX152" fmla="*/ 2320565 w 5186448"/>
              <a:gd name="connsiteY152" fmla="*/ 468351 h 3010829"/>
              <a:gd name="connsiteX153" fmla="*/ 2253658 w 5186448"/>
              <a:gd name="connsiteY153" fmla="*/ 457200 h 3010829"/>
              <a:gd name="connsiteX154" fmla="*/ 2075238 w 5186448"/>
              <a:gd name="connsiteY154" fmla="*/ 446049 h 3010829"/>
              <a:gd name="connsiteX155" fmla="*/ 1294653 w 5186448"/>
              <a:gd name="connsiteY155" fmla="*/ 457200 h 3010829"/>
              <a:gd name="connsiteX156" fmla="*/ 1194292 w 5186448"/>
              <a:gd name="connsiteY156" fmla="*/ 479503 h 3010829"/>
              <a:gd name="connsiteX157" fmla="*/ 1049326 w 5186448"/>
              <a:gd name="connsiteY157" fmla="*/ 501805 h 3010829"/>
              <a:gd name="connsiteX158" fmla="*/ 904360 w 5186448"/>
              <a:gd name="connsiteY158" fmla="*/ 579864 h 3010829"/>
              <a:gd name="connsiteX159" fmla="*/ 859755 w 5186448"/>
              <a:gd name="connsiteY159" fmla="*/ 602166 h 3010829"/>
              <a:gd name="connsiteX160" fmla="*/ 792848 w 5186448"/>
              <a:gd name="connsiteY160" fmla="*/ 657922 h 3010829"/>
              <a:gd name="connsiteX161" fmla="*/ 692487 w 5186448"/>
              <a:gd name="connsiteY161" fmla="*/ 724829 h 3010829"/>
              <a:gd name="connsiteX162" fmla="*/ 603277 w 5186448"/>
              <a:gd name="connsiteY162" fmla="*/ 814039 h 3010829"/>
              <a:gd name="connsiteX163" fmla="*/ 536370 w 5186448"/>
              <a:gd name="connsiteY163" fmla="*/ 880947 h 3010829"/>
              <a:gd name="connsiteX164" fmla="*/ 502916 w 5186448"/>
              <a:gd name="connsiteY164" fmla="*/ 914400 h 3010829"/>
              <a:gd name="connsiteX165" fmla="*/ 447160 w 5186448"/>
              <a:gd name="connsiteY165" fmla="*/ 992459 h 3010829"/>
              <a:gd name="connsiteX166" fmla="*/ 436009 w 5186448"/>
              <a:gd name="connsiteY166" fmla="*/ 1025912 h 3010829"/>
              <a:gd name="connsiteX167" fmla="*/ 391404 w 5186448"/>
              <a:gd name="connsiteY167" fmla="*/ 1092820 h 3010829"/>
              <a:gd name="connsiteX168" fmla="*/ 357950 w 5186448"/>
              <a:gd name="connsiteY168" fmla="*/ 1182029 h 3010829"/>
              <a:gd name="connsiteX169" fmla="*/ 324497 w 5186448"/>
              <a:gd name="connsiteY169" fmla="*/ 1338147 h 3010829"/>
              <a:gd name="connsiteX170" fmla="*/ 380253 w 5186448"/>
              <a:gd name="connsiteY170" fmla="*/ 1650381 h 3010829"/>
              <a:gd name="connsiteX171" fmla="*/ 469463 w 5186448"/>
              <a:gd name="connsiteY171" fmla="*/ 1739590 h 3010829"/>
              <a:gd name="connsiteX172" fmla="*/ 569824 w 5186448"/>
              <a:gd name="connsiteY172" fmla="*/ 1828800 h 3010829"/>
              <a:gd name="connsiteX173" fmla="*/ 614428 w 5186448"/>
              <a:gd name="connsiteY173" fmla="*/ 1873405 h 3010829"/>
              <a:gd name="connsiteX174" fmla="*/ 681336 w 5186448"/>
              <a:gd name="connsiteY174" fmla="*/ 1906859 h 3010829"/>
              <a:gd name="connsiteX175" fmla="*/ 815150 w 5186448"/>
              <a:gd name="connsiteY175" fmla="*/ 1984917 h 3010829"/>
              <a:gd name="connsiteX176" fmla="*/ 982419 w 5186448"/>
              <a:gd name="connsiteY176" fmla="*/ 2051825 h 3010829"/>
              <a:gd name="connsiteX177" fmla="*/ 1027024 w 5186448"/>
              <a:gd name="connsiteY177" fmla="*/ 2062976 h 3010829"/>
              <a:gd name="connsiteX178" fmla="*/ 1395014 w 5186448"/>
              <a:gd name="connsiteY178" fmla="*/ 2185639 h 3010829"/>
              <a:gd name="connsiteX179" fmla="*/ 1473072 w 5186448"/>
              <a:gd name="connsiteY179" fmla="*/ 2196790 h 3010829"/>
              <a:gd name="connsiteX180" fmla="*/ 1517677 w 5186448"/>
              <a:gd name="connsiteY180" fmla="*/ 2207942 h 3010829"/>
              <a:gd name="connsiteX181" fmla="*/ 1629189 w 5186448"/>
              <a:gd name="connsiteY181" fmla="*/ 2230244 h 3010829"/>
              <a:gd name="connsiteX182" fmla="*/ 1718399 w 5186448"/>
              <a:gd name="connsiteY182" fmla="*/ 2241395 h 3010829"/>
              <a:gd name="connsiteX183" fmla="*/ 1941424 w 5186448"/>
              <a:gd name="connsiteY183" fmla="*/ 2274849 h 3010829"/>
              <a:gd name="connsiteX184" fmla="*/ 1974877 w 5186448"/>
              <a:gd name="connsiteY184" fmla="*/ 2286000 h 3010829"/>
              <a:gd name="connsiteX185" fmla="*/ 2309414 w 5186448"/>
              <a:gd name="connsiteY185" fmla="*/ 2308303 h 3010829"/>
              <a:gd name="connsiteX186" fmla="*/ 2688555 w 5186448"/>
              <a:gd name="connsiteY186" fmla="*/ 2341756 h 3010829"/>
              <a:gd name="connsiteX187" fmla="*/ 3424536 w 5186448"/>
              <a:gd name="connsiteY187" fmla="*/ 2330605 h 3010829"/>
              <a:gd name="connsiteX188" fmla="*/ 3558350 w 5186448"/>
              <a:gd name="connsiteY188" fmla="*/ 2263698 h 3010829"/>
              <a:gd name="connsiteX189" fmla="*/ 3602955 w 5186448"/>
              <a:gd name="connsiteY189" fmla="*/ 2241395 h 3010829"/>
              <a:gd name="connsiteX190" fmla="*/ 3681014 w 5186448"/>
              <a:gd name="connsiteY190" fmla="*/ 2185639 h 3010829"/>
              <a:gd name="connsiteX191" fmla="*/ 3747921 w 5186448"/>
              <a:gd name="connsiteY191" fmla="*/ 2129883 h 3010829"/>
              <a:gd name="connsiteX192" fmla="*/ 3837131 w 5186448"/>
              <a:gd name="connsiteY192" fmla="*/ 2007220 h 3010829"/>
              <a:gd name="connsiteX193" fmla="*/ 3870585 w 5186448"/>
              <a:gd name="connsiteY193" fmla="*/ 1973766 h 3010829"/>
              <a:gd name="connsiteX194" fmla="*/ 3959794 w 5186448"/>
              <a:gd name="connsiteY194" fmla="*/ 1839951 h 3010829"/>
              <a:gd name="connsiteX195" fmla="*/ 3993248 w 5186448"/>
              <a:gd name="connsiteY195" fmla="*/ 1761893 h 3010829"/>
              <a:gd name="connsiteX196" fmla="*/ 4004399 w 5186448"/>
              <a:gd name="connsiteY196" fmla="*/ 1694986 h 3010829"/>
              <a:gd name="connsiteX197" fmla="*/ 4015550 w 5186448"/>
              <a:gd name="connsiteY197" fmla="*/ 1650381 h 3010829"/>
              <a:gd name="connsiteX198" fmla="*/ 4026702 w 5186448"/>
              <a:gd name="connsiteY198" fmla="*/ 1550020 h 3010829"/>
              <a:gd name="connsiteX199" fmla="*/ 4015550 w 5186448"/>
              <a:gd name="connsiteY199" fmla="*/ 1126273 h 3010829"/>
              <a:gd name="connsiteX200" fmla="*/ 3993248 w 5186448"/>
              <a:gd name="connsiteY200" fmla="*/ 1003610 h 3010829"/>
              <a:gd name="connsiteX201" fmla="*/ 3970946 w 5186448"/>
              <a:gd name="connsiteY201" fmla="*/ 892098 h 3010829"/>
              <a:gd name="connsiteX202" fmla="*/ 3959794 w 5186448"/>
              <a:gd name="connsiteY202" fmla="*/ 836342 h 3010829"/>
              <a:gd name="connsiteX203" fmla="*/ 3870585 w 5186448"/>
              <a:gd name="connsiteY203" fmla="*/ 669073 h 3010829"/>
              <a:gd name="connsiteX204" fmla="*/ 3736770 w 5186448"/>
              <a:gd name="connsiteY204" fmla="*/ 535259 h 3010829"/>
              <a:gd name="connsiteX205" fmla="*/ 3446838 w 5186448"/>
              <a:gd name="connsiteY205" fmla="*/ 401444 h 3010829"/>
              <a:gd name="connsiteX206" fmla="*/ 3402233 w 5186448"/>
              <a:gd name="connsiteY206" fmla="*/ 390293 h 3010829"/>
              <a:gd name="connsiteX207" fmla="*/ 3313024 w 5186448"/>
              <a:gd name="connsiteY207" fmla="*/ 356839 h 3010829"/>
              <a:gd name="connsiteX208" fmla="*/ 3168058 w 5186448"/>
              <a:gd name="connsiteY208" fmla="*/ 334537 h 3010829"/>
              <a:gd name="connsiteX209" fmla="*/ 3089999 w 5186448"/>
              <a:gd name="connsiteY209" fmla="*/ 323386 h 3010829"/>
              <a:gd name="connsiteX210" fmla="*/ 3023092 w 5186448"/>
              <a:gd name="connsiteY210" fmla="*/ 301083 h 3010829"/>
              <a:gd name="connsiteX211" fmla="*/ 2777765 w 5186448"/>
              <a:gd name="connsiteY211" fmla="*/ 278781 h 3010829"/>
              <a:gd name="connsiteX212" fmla="*/ 1428468 w 5186448"/>
              <a:gd name="connsiteY212" fmla="*/ 289932 h 3010829"/>
              <a:gd name="connsiteX213" fmla="*/ 1339258 w 5186448"/>
              <a:gd name="connsiteY213" fmla="*/ 312234 h 3010829"/>
              <a:gd name="connsiteX214" fmla="*/ 1227746 w 5186448"/>
              <a:gd name="connsiteY214" fmla="*/ 323386 h 3010829"/>
              <a:gd name="connsiteX215" fmla="*/ 1149687 w 5186448"/>
              <a:gd name="connsiteY215" fmla="*/ 334537 h 3010829"/>
              <a:gd name="connsiteX216" fmla="*/ 1015872 w 5186448"/>
              <a:gd name="connsiteY216" fmla="*/ 379142 h 3010829"/>
              <a:gd name="connsiteX217" fmla="*/ 893209 w 5186448"/>
              <a:gd name="connsiteY217" fmla="*/ 423747 h 3010829"/>
              <a:gd name="connsiteX218" fmla="*/ 759394 w 5186448"/>
              <a:gd name="connsiteY218" fmla="*/ 490654 h 3010829"/>
              <a:gd name="connsiteX219" fmla="*/ 681336 w 5186448"/>
              <a:gd name="connsiteY219" fmla="*/ 546410 h 3010829"/>
              <a:gd name="connsiteX220" fmla="*/ 625580 w 5186448"/>
              <a:gd name="connsiteY220" fmla="*/ 613317 h 3010829"/>
              <a:gd name="connsiteX221" fmla="*/ 592126 w 5186448"/>
              <a:gd name="connsiteY221" fmla="*/ 635620 h 3010829"/>
              <a:gd name="connsiteX222" fmla="*/ 580975 w 5186448"/>
              <a:gd name="connsiteY222" fmla="*/ 669073 h 3010829"/>
              <a:gd name="connsiteX223" fmla="*/ 547521 w 5186448"/>
              <a:gd name="connsiteY223" fmla="*/ 702527 h 3010829"/>
              <a:gd name="connsiteX224" fmla="*/ 491765 w 5186448"/>
              <a:gd name="connsiteY224" fmla="*/ 769434 h 3010829"/>
              <a:gd name="connsiteX225" fmla="*/ 469463 w 5186448"/>
              <a:gd name="connsiteY225" fmla="*/ 814039 h 3010829"/>
              <a:gd name="connsiteX226" fmla="*/ 491765 w 5186448"/>
              <a:gd name="connsiteY226" fmla="*/ 1193181 h 3010829"/>
              <a:gd name="connsiteX227" fmla="*/ 580975 w 5186448"/>
              <a:gd name="connsiteY227" fmla="*/ 1360449 h 3010829"/>
              <a:gd name="connsiteX228" fmla="*/ 614428 w 5186448"/>
              <a:gd name="connsiteY228" fmla="*/ 1449659 h 3010829"/>
              <a:gd name="connsiteX229" fmla="*/ 647882 w 5186448"/>
              <a:gd name="connsiteY229" fmla="*/ 1483112 h 3010829"/>
              <a:gd name="connsiteX230" fmla="*/ 737092 w 5186448"/>
              <a:gd name="connsiteY230" fmla="*/ 1594625 h 3010829"/>
              <a:gd name="connsiteX231" fmla="*/ 781697 w 5186448"/>
              <a:gd name="connsiteY231" fmla="*/ 1639229 h 3010829"/>
              <a:gd name="connsiteX232" fmla="*/ 815150 w 5186448"/>
              <a:gd name="connsiteY232" fmla="*/ 1694986 h 3010829"/>
              <a:gd name="connsiteX233" fmla="*/ 948965 w 5186448"/>
              <a:gd name="connsiteY233" fmla="*/ 1795347 h 3010829"/>
              <a:gd name="connsiteX234" fmla="*/ 971268 w 5186448"/>
              <a:gd name="connsiteY234" fmla="*/ 1828800 h 3010829"/>
              <a:gd name="connsiteX235" fmla="*/ 1171989 w 5186448"/>
              <a:gd name="connsiteY235" fmla="*/ 1918010 h 3010829"/>
              <a:gd name="connsiteX236" fmla="*/ 1316955 w 5186448"/>
              <a:gd name="connsiteY236" fmla="*/ 1996068 h 3010829"/>
              <a:gd name="connsiteX237" fmla="*/ 1406165 w 5186448"/>
              <a:gd name="connsiteY237" fmla="*/ 2040673 h 3010829"/>
              <a:gd name="connsiteX238" fmla="*/ 1495375 w 5186448"/>
              <a:gd name="connsiteY238" fmla="*/ 2074127 h 3010829"/>
              <a:gd name="connsiteX239" fmla="*/ 1573433 w 5186448"/>
              <a:gd name="connsiteY239" fmla="*/ 2118732 h 3010829"/>
              <a:gd name="connsiteX240" fmla="*/ 1707248 w 5186448"/>
              <a:gd name="connsiteY240" fmla="*/ 2152186 h 3010829"/>
              <a:gd name="connsiteX241" fmla="*/ 1986028 w 5186448"/>
              <a:gd name="connsiteY241" fmla="*/ 2230244 h 3010829"/>
              <a:gd name="connsiteX242" fmla="*/ 2075238 w 5186448"/>
              <a:gd name="connsiteY242" fmla="*/ 2241395 h 3010829"/>
              <a:gd name="connsiteX243" fmla="*/ 2153297 w 5186448"/>
              <a:gd name="connsiteY243" fmla="*/ 2252547 h 3010829"/>
              <a:gd name="connsiteX244" fmla="*/ 3112302 w 5186448"/>
              <a:gd name="connsiteY244" fmla="*/ 2241395 h 3010829"/>
              <a:gd name="connsiteX245" fmla="*/ 3368780 w 5186448"/>
              <a:gd name="connsiteY245" fmla="*/ 2163337 h 3010829"/>
              <a:gd name="connsiteX246" fmla="*/ 3446838 w 5186448"/>
              <a:gd name="connsiteY246" fmla="*/ 2129883 h 3010829"/>
              <a:gd name="connsiteX247" fmla="*/ 3502594 w 5186448"/>
              <a:gd name="connsiteY247" fmla="*/ 2085278 h 3010829"/>
              <a:gd name="connsiteX248" fmla="*/ 3558350 w 5186448"/>
              <a:gd name="connsiteY248" fmla="*/ 2062976 h 3010829"/>
              <a:gd name="connsiteX249" fmla="*/ 3614107 w 5186448"/>
              <a:gd name="connsiteY249" fmla="*/ 2029522 h 3010829"/>
              <a:gd name="connsiteX250" fmla="*/ 3658711 w 5186448"/>
              <a:gd name="connsiteY250" fmla="*/ 2007220 h 3010829"/>
              <a:gd name="connsiteX251" fmla="*/ 3747921 w 5186448"/>
              <a:gd name="connsiteY251" fmla="*/ 1940312 h 3010829"/>
              <a:gd name="connsiteX252" fmla="*/ 3825980 w 5186448"/>
              <a:gd name="connsiteY252" fmla="*/ 1884556 h 3010829"/>
              <a:gd name="connsiteX253" fmla="*/ 3859433 w 5186448"/>
              <a:gd name="connsiteY253" fmla="*/ 1851103 h 3010829"/>
              <a:gd name="connsiteX254" fmla="*/ 3982097 w 5186448"/>
              <a:gd name="connsiteY254" fmla="*/ 1750742 h 3010829"/>
              <a:gd name="connsiteX255" fmla="*/ 4049004 w 5186448"/>
              <a:gd name="connsiteY255" fmla="*/ 1672683 h 3010829"/>
              <a:gd name="connsiteX256" fmla="*/ 4060155 w 5186448"/>
              <a:gd name="connsiteY256" fmla="*/ 1639229 h 3010829"/>
              <a:gd name="connsiteX257" fmla="*/ 4115911 w 5186448"/>
              <a:gd name="connsiteY257" fmla="*/ 1561171 h 3010829"/>
              <a:gd name="connsiteX258" fmla="*/ 4171668 w 5186448"/>
              <a:gd name="connsiteY258" fmla="*/ 1382751 h 3010829"/>
              <a:gd name="connsiteX259" fmla="*/ 4193970 w 5186448"/>
              <a:gd name="connsiteY259" fmla="*/ 1338147 h 3010829"/>
              <a:gd name="connsiteX260" fmla="*/ 4216272 w 5186448"/>
              <a:gd name="connsiteY260" fmla="*/ 1282390 h 3010829"/>
              <a:gd name="connsiteX261" fmla="*/ 4205121 w 5186448"/>
              <a:gd name="connsiteY261" fmla="*/ 914400 h 3010829"/>
              <a:gd name="connsiteX262" fmla="*/ 4160516 w 5186448"/>
              <a:gd name="connsiteY262" fmla="*/ 869795 h 3010829"/>
              <a:gd name="connsiteX263" fmla="*/ 4071307 w 5186448"/>
              <a:gd name="connsiteY263" fmla="*/ 747132 h 3010829"/>
              <a:gd name="connsiteX264" fmla="*/ 3970946 w 5186448"/>
              <a:gd name="connsiteY264" fmla="*/ 635620 h 3010829"/>
              <a:gd name="connsiteX265" fmla="*/ 3892887 w 5186448"/>
              <a:gd name="connsiteY265" fmla="*/ 579864 h 3010829"/>
              <a:gd name="connsiteX266" fmla="*/ 3848282 w 5186448"/>
              <a:gd name="connsiteY266" fmla="*/ 524107 h 3010829"/>
              <a:gd name="connsiteX267" fmla="*/ 3658711 w 5186448"/>
              <a:gd name="connsiteY267" fmla="*/ 390293 h 3010829"/>
              <a:gd name="connsiteX268" fmla="*/ 3524897 w 5186448"/>
              <a:gd name="connsiteY268" fmla="*/ 334537 h 3010829"/>
              <a:gd name="connsiteX269" fmla="*/ 3491443 w 5186448"/>
              <a:gd name="connsiteY269" fmla="*/ 323386 h 3010829"/>
              <a:gd name="connsiteX270" fmla="*/ 3268419 w 5186448"/>
              <a:gd name="connsiteY270" fmla="*/ 289932 h 3010829"/>
              <a:gd name="connsiteX271" fmla="*/ 3067697 w 5186448"/>
              <a:gd name="connsiteY271" fmla="*/ 278781 h 3010829"/>
              <a:gd name="connsiteX272" fmla="*/ 2722009 w 5186448"/>
              <a:gd name="connsiteY272" fmla="*/ 256478 h 3010829"/>
              <a:gd name="connsiteX273" fmla="*/ 1227746 w 5186448"/>
              <a:gd name="connsiteY273" fmla="*/ 312234 h 3010829"/>
              <a:gd name="connsiteX274" fmla="*/ 1183141 w 5186448"/>
              <a:gd name="connsiteY274" fmla="*/ 323386 h 3010829"/>
              <a:gd name="connsiteX275" fmla="*/ 1004721 w 5186448"/>
              <a:gd name="connsiteY275" fmla="*/ 390293 h 3010829"/>
              <a:gd name="connsiteX276" fmla="*/ 904360 w 5186448"/>
              <a:gd name="connsiteY276" fmla="*/ 423747 h 3010829"/>
              <a:gd name="connsiteX277" fmla="*/ 770546 w 5186448"/>
              <a:gd name="connsiteY277" fmla="*/ 479503 h 3010829"/>
              <a:gd name="connsiteX278" fmla="*/ 714789 w 5186448"/>
              <a:gd name="connsiteY278" fmla="*/ 512956 h 3010829"/>
              <a:gd name="connsiteX279" fmla="*/ 547521 w 5186448"/>
              <a:gd name="connsiteY279" fmla="*/ 646771 h 3010829"/>
              <a:gd name="connsiteX280" fmla="*/ 491765 w 5186448"/>
              <a:gd name="connsiteY280" fmla="*/ 691376 h 3010829"/>
              <a:gd name="connsiteX281" fmla="*/ 357950 w 5186448"/>
              <a:gd name="connsiteY281" fmla="*/ 847493 h 3010829"/>
              <a:gd name="connsiteX282" fmla="*/ 246438 w 5186448"/>
              <a:gd name="connsiteY282" fmla="*/ 1014761 h 3010829"/>
              <a:gd name="connsiteX283" fmla="*/ 224136 w 5186448"/>
              <a:gd name="connsiteY283" fmla="*/ 1048215 h 3010829"/>
              <a:gd name="connsiteX284" fmla="*/ 201833 w 5186448"/>
              <a:gd name="connsiteY284" fmla="*/ 1103971 h 3010829"/>
              <a:gd name="connsiteX285" fmla="*/ 246438 w 5186448"/>
              <a:gd name="connsiteY285" fmla="*/ 1616927 h 3010829"/>
              <a:gd name="connsiteX286" fmla="*/ 313346 w 5186448"/>
              <a:gd name="connsiteY286" fmla="*/ 1761893 h 3010829"/>
              <a:gd name="connsiteX287" fmla="*/ 380253 w 5186448"/>
              <a:gd name="connsiteY287" fmla="*/ 1839951 h 3010829"/>
              <a:gd name="connsiteX288" fmla="*/ 447160 w 5186448"/>
              <a:gd name="connsiteY288" fmla="*/ 1929161 h 3010829"/>
              <a:gd name="connsiteX289" fmla="*/ 480614 w 5186448"/>
              <a:gd name="connsiteY289" fmla="*/ 1951464 h 3010829"/>
              <a:gd name="connsiteX290" fmla="*/ 558672 w 5186448"/>
              <a:gd name="connsiteY290" fmla="*/ 2029522 h 3010829"/>
              <a:gd name="connsiteX291" fmla="*/ 625580 w 5186448"/>
              <a:gd name="connsiteY291" fmla="*/ 2074127 h 3010829"/>
              <a:gd name="connsiteX292" fmla="*/ 692487 w 5186448"/>
              <a:gd name="connsiteY292" fmla="*/ 2129883 h 3010829"/>
              <a:gd name="connsiteX293" fmla="*/ 759394 w 5186448"/>
              <a:gd name="connsiteY293" fmla="*/ 2163337 h 3010829"/>
              <a:gd name="connsiteX294" fmla="*/ 926663 w 5186448"/>
              <a:gd name="connsiteY294" fmla="*/ 2230244 h 3010829"/>
              <a:gd name="connsiteX295" fmla="*/ 1004721 w 5186448"/>
              <a:gd name="connsiteY295" fmla="*/ 2263698 h 3010829"/>
              <a:gd name="connsiteX296" fmla="*/ 1071628 w 5186448"/>
              <a:gd name="connsiteY296" fmla="*/ 2297151 h 3010829"/>
              <a:gd name="connsiteX297" fmla="*/ 1138536 w 5186448"/>
              <a:gd name="connsiteY297" fmla="*/ 2308303 h 3010829"/>
              <a:gd name="connsiteX298" fmla="*/ 1328107 w 5186448"/>
              <a:gd name="connsiteY298" fmla="*/ 2375210 h 3010829"/>
              <a:gd name="connsiteX299" fmla="*/ 1439619 w 5186448"/>
              <a:gd name="connsiteY299" fmla="*/ 2397512 h 3010829"/>
              <a:gd name="connsiteX300" fmla="*/ 1640341 w 5186448"/>
              <a:gd name="connsiteY300" fmla="*/ 2464420 h 3010829"/>
              <a:gd name="connsiteX301" fmla="*/ 1751853 w 5186448"/>
              <a:gd name="connsiteY301" fmla="*/ 2475571 h 3010829"/>
              <a:gd name="connsiteX302" fmla="*/ 1963726 w 5186448"/>
              <a:gd name="connsiteY302" fmla="*/ 2509025 h 3010829"/>
              <a:gd name="connsiteX303" fmla="*/ 2008331 w 5186448"/>
              <a:gd name="connsiteY303" fmla="*/ 2520176 h 3010829"/>
              <a:gd name="connsiteX304" fmla="*/ 2175599 w 5186448"/>
              <a:gd name="connsiteY304" fmla="*/ 2542478 h 3010829"/>
              <a:gd name="connsiteX305" fmla="*/ 2900428 w 5186448"/>
              <a:gd name="connsiteY305" fmla="*/ 2531327 h 3010829"/>
              <a:gd name="connsiteX306" fmla="*/ 3123453 w 5186448"/>
              <a:gd name="connsiteY306" fmla="*/ 2430966 h 3010829"/>
              <a:gd name="connsiteX307" fmla="*/ 3246116 w 5186448"/>
              <a:gd name="connsiteY307" fmla="*/ 2341756 h 3010829"/>
              <a:gd name="connsiteX308" fmla="*/ 3413385 w 5186448"/>
              <a:gd name="connsiteY308" fmla="*/ 2152186 h 3010829"/>
              <a:gd name="connsiteX309" fmla="*/ 3480292 w 5186448"/>
              <a:gd name="connsiteY309" fmla="*/ 2051825 h 3010829"/>
              <a:gd name="connsiteX310" fmla="*/ 3536048 w 5186448"/>
              <a:gd name="connsiteY310" fmla="*/ 1984917 h 3010829"/>
              <a:gd name="connsiteX311" fmla="*/ 3591804 w 5186448"/>
              <a:gd name="connsiteY311" fmla="*/ 1884556 h 3010829"/>
              <a:gd name="connsiteX312" fmla="*/ 3658711 w 5186448"/>
              <a:gd name="connsiteY312" fmla="*/ 1817649 h 3010829"/>
              <a:gd name="connsiteX313" fmla="*/ 3747921 w 5186448"/>
              <a:gd name="connsiteY313" fmla="*/ 1650381 h 3010829"/>
              <a:gd name="connsiteX314" fmla="*/ 3759072 w 5186448"/>
              <a:gd name="connsiteY314" fmla="*/ 1605776 h 3010829"/>
              <a:gd name="connsiteX315" fmla="*/ 3837131 w 5186448"/>
              <a:gd name="connsiteY315" fmla="*/ 1483112 h 3010829"/>
              <a:gd name="connsiteX316" fmla="*/ 3892887 w 5186448"/>
              <a:gd name="connsiteY316" fmla="*/ 1371600 h 3010829"/>
              <a:gd name="connsiteX317" fmla="*/ 3926341 w 5186448"/>
              <a:gd name="connsiteY317" fmla="*/ 1315844 h 3010829"/>
              <a:gd name="connsiteX318" fmla="*/ 3937492 w 5186448"/>
              <a:gd name="connsiteY318" fmla="*/ 1282390 h 3010829"/>
              <a:gd name="connsiteX319" fmla="*/ 3970946 w 5186448"/>
              <a:gd name="connsiteY319" fmla="*/ 1226634 h 3010829"/>
              <a:gd name="connsiteX320" fmla="*/ 3937492 w 5186448"/>
              <a:gd name="connsiteY320" fmla="*/ 936703 h 3010829"/>
              <a:gd name="connsiteX321" fmla="*/ 3904038 w 5186448"/>
              <a:gd name="connsiteY321" fmla="*/ 880947 h 3010829"/>
              <a:gd name="connsiteX322" fmla="*/ 3870585 w 5186448"/>
              <a:gd name="connsiteY322" fmla="*/ 814039 h 3010829"/>
              <a:gd name="connsiteX323" fmla="*/ 3636409 w 5186448"/>
              <a:gd name="connsiteY323" fmla="*/ 568712 h 3010829"/>
              <a:gd name="connsiteX324" fmla="*/ 3536048 w 5186448"/>
              <a:gd name="connsiteY324" fmla="*/ 501805 h 3010829"/>
              <a:gd name="connsiteX325" fmla="*/ 3457989 w 5186448"/>
              <a:gd name="connsiteY325" fmla="*/ 423747 h 3010829"/>
              <a:gd name="connsiteX326" fmla="*/ 3011941 w 5186448"/>
              <a:gd name="connsiteY326" fmla="*/ 178420 h 3010829"/>
              <a:gd name="connsiteX327" fmla="*/ 2911580 w 5186448"/>
              <a:gd name="connsiteY327" fmla="*/ 133815 h 3010829"/>
              <a:gd name="connsiteX328" fmla="*/ 2766614 w 5186448"/>
              <a:gd name="connsiteY328" fmla="*/ 100361 h 3010829"/>
              <a:gd name="connsiteX329" fmla="*/ 2699707 w 5186448"/>
              <a:gd name="connsiteY329" fmla="*/ 89210 h 3010829"/>
              <a:gd name="connsiteX330" fmla="*/ 2588194 w 5186448"/>
              <a:gd name="connsiteY330" fmla="*/ 66907 h 3010829"/>
              <a:gd name="connsiteX331" fmla="*/ 2420926 w 5186448"/>
              <a:gd name="connsiteY331" fmla="*/ 44605 h 3010829"/>
              <a:gd name="connsiteX332" fmla="*/ 1484224 w 5186448"/>
              <a:gd name="connsiteY332" fmla="*/ 55756 h 3010829"/>
              <a:gd name="connsiteX333" fmla="*/ 1372711 w 5186448"/>
              <a:gd name="connsiteY333" fmla="*/ 78059 h 3010829"/>
              <a:gd name="connsiteX334" fmla="*/ 1261199 w 5186448"/>
              <a:gd name="connsiteY334" fmla="*/ 89210 h 3010829"/>
              <a:gd name="connsiteX335" fmla="*/ 1038175 w 5186448"/>
              <a:gd name="connsiteY335" fmla="*/ 156117 h 3010829"/>
              <a:gd name="connsiteX336" fmla="*/ 759394 w 5186448"/>
              <a:gd name="connsiteY336" fmla="*/ 289932 h 3010829"/>
              <a:gd name="connsiteX337" fmla="*/ 647882 w 5186448"/>
              <a:gd name="connsiteY337" fmla="*/ 345688 h 3010829"/>
              <a:gd name="connsiteX338" fmla="*/ 480614 w 5186448"/>
              <a:gd name="connsiteY338" fmla="*/ 457200 h 3010829"/>
              <a:gd name="connsiteX339" fmla="*/ 469463 w 5186448"/>
              <a:gd name="connsiteY339" fmla="*/ 490654 h 3010829"/>
              <a:gd name="connsiteX340" fmla="*/ 436009 w 5186448"/>
              <a:gd name="connsiteY340" fmla="*/ 512956 h 3010829"/>
              <a:gd name="connsiteX341" fmla="*/ 413707 w 5186448"/>
              <a:gd name="connsiteY341" fmla="*/ 535259 h 3010829"/>
              <a:gd name="connsiteX342" fmla="*/ 402555 w 5186448"/>
              <a:gd name="connsiteY342" fmla="*/ 568712 h 3010829"/>
              <a:gd name="connsiteX343" fmla="*/ 380253 w 5186448"/>
              <a:gd name="connsiteY343" fmla="*/ 613317 h 3010829"/>
              <a:gd name="connsiteX344" fmla="*/ 357950 w 5186448"/>
              <a:gd name="connsiteY344" fmla="*/ 747132 h 3010829"/>
              <a:gd name="connsiteX345" fmla="*/ 369102 w 5186448"/>
              <a:gd name="connsiteY345" fmla="*/ 1115122 h 3010829"/>
              <a:gd name="connsiteX346" fmla="*/ 413707 w 5186448"/>
              <a:gd name="connsiteY346" fmla="*/ 1182029 h 3010829"/>
              <a:gd name="connsiteX347" fmla="*/ 514068 w 5186448"/>
              <a:gd name="connsiteY347" fmla="*/ 1304693 h 3010829"/>
              <a:gd name="connsiteX348" fmla="*/ 737092 w 5186448"/>
              <a:gd name="connsiteY348" fmla="*/ 1449659 h 3010829"/>
              <a:gd name="connsiteX349" fmla="*/ 937814 w 5186448"/>
              <a:gd name="connsiteY349" fmla="*/ 1527717 h 3010829"/>
              <a:gd name="connsiteX350" fmla="*/ 1027024 w 5186448"/>
              <a:gd name="connsiteY350" fmla="*/ 1550020 h 3010829"/>
              <a:gd name="connsiteX351" fmla="*/ 1171989 w 5186448"/>
              <a:gd name="connsiteY351" fmla="*/ 1616927 h 3010829"/>
              <a:gd name="connsiteX352" fmla="*/ 1238897 w 5186448"/>
              <a:gd name="connsiteY352" fmla="*/ 1661532 h 3010829"/>
              <a:gd name="connsiteX353" fmla="*/ 1316955 w 5186448"/>
              <a:gd name="connsiteY353" fmla="*/ 1706137 h 3010829"/>
              <a:gd name="connsiteX354" fmla="*/ 1406165 w 5186448"/>
              <a:gd name="connsiteY354" fmla="*/ 1739590 h 3010829"/>
              <a:gd name="connsiteX355" fmla="*/ 1495375 w 5186448"/>
              <a:gd name="connsiteY355" fmla="*/ 1784195 h 3010829"/>
              <a:gd name="connsiteX356" fmla="*/ 1551131 w 5186448"/>
              <a:gd name="connsiteY356" fmla="*/ 1828800 h 3010829"/>
              <a:gd name="connsiteX357" fmla="*/ 1640341 w 5186448"/>
              <a:gd name="connsiteY357" fmla="*/ 1862254 h 3010829"/>
              <a:gd name="connsiteX358" fmla="*/ 1718399 w 5186448"/>
              <a:gd name="connsiteY358" fmla="*/ 1906859 h 3010829"/>
              <a:gd name="connsiteX359" fmla="*/ 1852214 w 5186448"/>
              <a:gd name="connsiteY359" fmla="*/ 1962615 h 3010829"/>
              <a:gd name="connsiteX360" fmla="*/ 1986028 w 5186448"/>
              <a:gd name="connsiteY360" fmla="*/ 2018371 h 3010829"/>
              <a:gd name="connsiteX361" fmla="*/ 2108692 w 5186448"/>
              <a:gd name="connsiteY361" fmla="*/ 2040673 h 3010829"/>
              <a:gd name="connsiteX362" fmla="*/ 2331716 w 5186448"/>
              <a:gd name="connsiteY362" fmla="*/ 2074127 h 3010829"/>
              <a:gd name="connsiteX363" fmla="*/ 2409775 w 5186448"/>
              <a:gd name="connsiteY363" fmla="*/ 2085278 h 3010829"/>
              <a:gd name="connsiteX364" fmla="*/ 2521287 w 5186448"/>
              <a:gd name="connsiteY364" fmla="*/ 2096429 h 3010829"/>
              <a:gd name="connsiteX365" fmla="*/ 3469141 w 5186448"/>
              <a:gd name="connsiteY365" fmla="*/ 2074127 h 3010829"/>
              <a:gd name="connsiteX366" fmla="*/ 3625258 w 5186448"/>
              <a:gd name="connsiteY366" fmla="*/ 2029522 h 3010829"/>
              <a:gd name="connsiteX367" fmla="*/ 3703316 w 5186448"/>
              <a:gd name="connsiteY367" fmla="*/ 1984917 h 3010829"/>
              <a:gd name="connsiteX368" fmla="*/ 3792526 w 5186448"/>
              <a:gd name="connsiteY368" fmla="*/ 1940312 h 3010829"/>
              <a:gd name="connsiteX369" fmla="*/ 3848282 w 5186448"/>
              <a:gd name="connsiteY369" fmla="*/ 1895707 h 3010829"/>
              <a:gd name="connsiteX370" fmla="*/ 4004399 w 5186448"/>
              <a:gd name="connsiteY370" fmla="*/ 1817649 h 3010829"/>
              <a:gd name="connsiteX371" fmla="*/ 4026702 w 5186448"/>
              <a:gd name="connsiteY371" fmla="*/ 1795347 h 3010829"/>
              <a:gd name="connsiteX372" fmla="*/ 4082458 w 5186448"/>
              <a:gd name="connsiteY372" fmla="*/ 1761893 h 3010829"/>
              <a:gd name="connsiteX373" fmla="*/ 4115911 w 5186448"/>
              <a:gd name="connsiteY373" fmla="*/ 1728439 h 3010829"/>
              <a:gd name="connsiteX374" fmla="*/ 4182819 w 5186448"/>
              <a:gd name="connsiteY374" fmla="*/ 1628078 h 3010829"/>
              <a:gd name="connsiteX375" fmla="*/ 4227424 w 5186448"/>
              <a:gd name="connsiteY375" fmla="*/ 1494264 h 3010829"/>
              <a:gd name="connsiteX376" fmla="*/ 4216272 w 5186448"/>
              <a:gd name="connsiteY376" fmla="*/ 1003610 h 3010829"/>
              <a:gd name="connsiteX377" fmla="*/ 4082458 w 5186448"/>
              <a:gd name="connsiteY377" fmla="*/ 735981 h 3010829"/>
              <a:gd name="connsiteX378" fmla="*/ 4015550 w 5186448"/>
              <a:gd name="connsiteY378" fmla="*/ 646771 h 3010829"/>
              <a:gd name="connsiteX379" fmla="*/ 3948643 w 5186448"/>
              <a:gd name="connsiteY379" fmla="*/ 546410 h 3010829"/>
              <a:gd name="connsiteX380" fmla="*/ 3814828 w 5186448"/>
              <a:gd name="connsiteY380" fmla="*/ 423747 h 3010829"/>
              <a:gd name="connsiteX381" fmla="*/ 3759072 w 5186448"/>
              <a:gd name="connsiteY381" fmla="*/ 390293 h 3010829"/>
              <a:gd name="connsiteX382" fmla="*/ 3714468 w 5186448"/>
              <a:gd name="connsiteY382" fmla="*/ 367990 h 3010829"/>
              <a:gd name="connsiteX383" fmla="*/ 3602955 w 5186448"/>
              <a:gd name="connsiteY383" fmla="*/ 334537 h 3010829"/>
              <a:gd name="connsiteX384" fmla="*/ 3491443 w 5186448"/>
              <a:gd name="connsiteY384" fmla="*/ 301083 h 3010829"/>
              <a:gd name="connsiteX385" fmla="*/ 3346477 w 5186448"/>
              <a:gd name="connsiteY385" fmla="*/ 278781 h 3010829"/>
              <a:gd name="connsiteX386" fmla="*/ 3257268 w 5186448"/>
              <a:gd name="connsiteY386" fmla="*/ 256478 h 3010829"/>
              <a:gd name="connsiteX387" fmla="*/ 2956185 w 5186448"/>
              <a:gd name="connsiteY387" fmla="*/ 211873 h 3010829"/>
              <a:gd name="connsiteX388" fmla="*/ 2242507 w 5186448"/>
              <a:gd name="connsiteY388" fmla="*/ 223025 h 3010829"/>
              <a:gd name="connsiteX389" fmla="*/ 2075238 w 5186448"/>
              <a:gd name="connsiteY389" fmla="*/ 267629 h 3010829"/>
              <a:gd name="connsiteX390" fmla="*/ 2019482 w 5186448"/>
              <a:gd name="connsiteY390" fmla="*/ 289932 h 3010829"/>
              <a:gd name="connsiteX391" fmla="*/ 1952575 w 5186448"/>
              <a:gd name="connsiteY391" fmla="*/ 334537 h 3010829"/>
              <a:gd name="connsiteX392" fmla="*/ 1774155 w 5186448"/>
              <a:gd name="connsiteY392" fmla="*/ 401444 h 3010829"/>
              <a:gd name="connsiteX393" fmla="*/ 1718399 w 5186448"/>
              <a:gd name="connsiteY393" fmla="*/ 446049 h 3010829"/>
              <a:gd name="connsiteX394" fmla="*/ 1506526 w 5186448"/>
              <a:gd name="connsiteY394" fmla="*/ 557561 h 3010829"/>
              <a:gd name="connsiteX395" fmla="*/ 1361560 w 5186448"/>
              <a:gd name="connsiteY395" fmla="*/ 635620 h 3010829"/>
              <a:gd name="connsiteX396" fmla="*/ 1294653 w 5186448"/>
              <a:gd name="connsiteY396" fmla="*/ 680225 h 3010829"/>
              <a:gd name="connsiteX397" fmla="*/ 1272350 w 5186448"/>
              <a:gd name="connsiteY397" fmla="*/ 702527 h 3010829"/>
              <a:gd name="connsiteX398" fmla="*/ 1216594 w 5186448"/>
              <a:gd name="connsiteY398" fmla="*/ 747132 h 3010829"/>
              <a:gd name="connsiteX399" fmla="*/ 1116233 w 5186448"/>
              <a:gd name="connsiteY399" fmla="*/ 802888 h 3010829"/>
              <a:gd name="connsiteX400" fmla="*/ 1015872 w 5186448"/>
              <a:gd name="connsiteY400" fmla="*/ 880947 h 3010829"/>
              <a:gd name="connsiteX401" fmla="*/ 993570 w 5186448"/>
              <a:gd name="connsiteY401" fmla="*/ 914400 h 3010829"/>
              <a:gd name="connsiteX402" fmla="*/ 960116 w 5186448"/>
              <a:gd name="connsiteY402" fmla="*/ 959005 h 3010829"/>
              <a:gd name="connsiteX403" fmla="*/ 948965 w 5186448"/>
              <a:gd name="connsiteY403" fmla="*/ 1003610 h 3010829"/>
              <a:gd name="connsiteX404" fmla="*/ 893209 w 5186448"/>
              <a:gd name="connsiteY404" fmla="*/ 1137425 h 3010829"/>
              <a:gd name="connsiteX405" fmla="*/ 870907 w 5186448"/>
              <a:gd name="connsiteY405" fmla="*/ 1226634 h 3010829"/>
              <a:gd name="connsiteX406" fmla="*/ 848604 w 5186448"/>
              <a:gd name="connsiteY406" fmla="*/ 1315844 h 3010829"/>
              <a:gd name="connsiteX407" fmla="*/ 870907 w 5186448"/>
              <a:gd name="connsiteY407" fmla="*/ 1583473 h 3010829"/>
              <a:gd name="connsiteX408" fmla="*/ 915511 w 5186448"/>
              <a:gd name="connsiteY408" fmla="*/ 1661532 h 3010829"/>
              <a:gd name="connsiteX409" fmla="*/ 1027024 w 5186448"/>
              <a:gd name="connsiteY409" fmla="*/ 1806498 h 3010829"/>
              <a:gd name="connsiteX410" fmla="*/ 1171989 w 5186448"/>
              <a:gd name="connsiteY410" fmla="*/ 1951464 h 3010829"/>
              <a:gd name="connsiteX411" fmla="*/ 1216594 w 5186448"/>
              <a:gd name="connsiteY411" fmla="*/ 2007220 h 3010829"/>
              <a:gd name="connsiteX412" fmla="*/ 1350409 w 5186448"/>
              <a:gd name="connsiteY412" fmla="*/ 2118732 h 3010829"/>
              <a:gd name="connsiteX413" fmla="*/ 1395014 w 5186448"/>
              <a:gd name="connsiteY413" fmla="*/ 2163337 h 3010829"/>
              <a:gd name="connsiteX414" fmla="*/ 1450770 w 5186448"/>
              <a:gd name="connsiteY414" fmla="*/ 2196790 h 3010829"/>
              <a:gd name="connsiteX415" fmla="*/ 1495375 w 5186448"/>
              <a:gd name="connsiteY415" fmla="*/ 2241395 h 3010829"/>
              <a:gd name="connsiteX416" fmla="*/ 1595736 w 5186448"/>
              <a:gd name="connsiteY416" fmla="*/ 2297151 h 3010829"/>
              <a:gd name="connsiteX417" fmla="*/ 1629189 w 5186448"/>
              <a:gd name="connsiteY417" fmla="*/ 2319454 h 3010829"/>
              <a:gd name="connsiteX418" fmla="*/ 1774155 w 5186448"/>
              <a:gd name="connsiteY418" fmla="*/ 2375210 h 3010829"/>
              <a:gd name="connsiteX419" fmla="*/ 1974877 w 5186448"/>
              <a:gd name="connsiteY419" fmla="*/ 2408664 h 3010829"/>
              <a:gd name="connsiteX420" fmla="*/ 2086389 w 5186448"/>
              <a:gd name="connsiteY420" fmla="*/ 2430966 h 3010829"/>
              <a:gd name="connsiteX421" fmla="*/ 2153297 w 5186448"/>
              <a:gd name="connsiteY421" fmla="*/ 2442117 h 3010829"/>
              <a:gd name="connsiteX422" fmla="*/ 2298263 w 5186448"/>
              <a:gd name="connsiteY422" fmla="*/ 2464420 h 3010829"/>
              <a:gd name="connsiteX423" fmla="*/ 3034243 w 5186448"/>
              <a:gd name="connsiteY423" fmla="*/ 2453268 h 3010829"/>
              <a:gd name="connsiteX424" fmla="*/ 3457989 w 5186448"/>
              <a:gd name="connsiteY424" fmla="*/ 2297151 h 3010829"/>
              <a:gd name="connsiteX425" fmla="*/ 3558350 w 5186448"/>
              <a:gd name="connsiteY425" fmla="*/ 2230244 h 3010829"/>
              <a:gd name="connsiteX426" fmla="*/ 3625258 w 5186448"/>
              <a:gd name="connsiteY426" fmla="*/ 2174488 h 3010829"/>
              <a:gd name="connsiteX427" fmla="*/ 3658711 w 5186448"/>
              <a:gd name="connsiteY427" fmla="*/ 2152186 h 3010829"/>
              <a:gd name="connsiteX428" fmla="*/ 3736770 w 5186448"/>
              <a:gd name="connsiteY428" fmla="*/ 2062976 h 3010829"/>
              <a:gd name="connsiteX429" fmla="*/ 3904038 w 5186448"/>
              <a:gd name="connsiteY429" fmla="*/ 1851103 h 3010829"/>
              <a:gd name="connsiteX430" fmla="*/ 3937492 w 5186448"/>
              <a:gd name="connsiteY430" fmla="*/ 1795347 h 3010829"/>
              <a:gd name="connsiteX431" fmla="*/ 3959794 w 5186448"/>
              <a:gd name="connsiteY431" fmla="*/ 1773044 h 3010829"/>
              <a:gd name="connsiteX432" fmla="*/ 3982097 w 5186448"/>
              <a:gd name="connsiteY432" fmla="*/ 1728439 h 3010829"/>
              <a:gd name="connsiteX433" fmla="*/ 4015550 w 5186448"/>
              <a:gd name="connsiteY433" fmla="*/ 1672683 h 3010829"/>
              <a:gd name="connsiteX434" fmla="*/ 4060155 w 5186448"/>
              <a:gd name="connsiteY434" fmla="*/ 1594625 h 3010829"/>
              <a:gd name="connsiteX435" fmla="*/ 4082458 w 5186448"/>
              <a:gd name="connsiteY435" fmla="*/ 1483112 h 3010829"/>
              <a:gd name="connsiteX436" fmla="*/ 4104760 w 5186448"/>
              <a:gd name="connsiteY436" fmla="*/ 1349298 h 3010829"/>
              <a:gd name="connsiteX437" fmla="*/ 4093609 w 5186448"/>
              <a:gd name="connsiteY437" fmla="*/ 1126273 h 3010829"/>
              <a:gd name="connsiteX438" fmla="*/ 4015550 w 5186448"/>
              <a:gd name="connsiteY438" fmla="*/ 1025912 h 3010829"/>
              <a:gd name="connsiteX439" fmla="*/ 3959794 w 5186448"/>
              <a:gd name="connsiteY439" fmla="*/ 959005 h 3010829"/>
              <a:gd name="connsiteX440" fmla="*/ 3848282 w 5186448"/>
              <a:gd name="connsiteY440" fmla="*/ 836342 h 3010829"/>
              <a:gd name="connsiteX441" fmla="*/ 3625258 w 5186448"/>
              <a:gd name="connsiteY441" fmla="*/ 657922 h 3010829"/>
              <a:gd name="connsiteX442" fmla="*/ 3536048 w 5186448"/>
              <a:gd name="connsiteY442" fmla="*/ 591015 h 3010829"/>
              <a:gd name="connsiteX443" fmla="*/ 3402233 w 5186448"/>
              <a:gd name="connsiteY443" fmla="*/ 524107 h 3010829"/>
              <a:gd name="connsiteX444" fmla="*/ 3301872 w 5186448"/>
              <a:gd name="connsiteY444" fmla="*/ 501805 h 3010829"/>
              <a:gd name="connsiteX445" fmla="*/ 3156907 w 5186448"/>
              <a:gd name="connsiteY445" fmla="*/ 468351 h 3010829"/>
              <a:gd name="connsiteX446" fmla="*/ 3078848 w 5186448"/>
              <a:gd name="connsiteY446" fmla="*/ 457200 h 3010829"/>
              <a:gd name="connsiteX447" fmla="*/ 2900428 w 5186448"/>
              <a:gd name="connsiteY447" fmla="*/ 434898 h 3010829"/>
              <a:gd name="connsiteX448" fmla="*/ 603277 w 5186448"/>
              <a:gd name="connsiteY448" fmla="*/ 457200 h 3010829"/>
              <a:gd name="connsiteX449" fmla="*/ 380253 w 5186448"/>
              <a:gd name="connsiteY449" fmla="*/ 490654 h 3010829"/>
              <a:gd name="connsiteX450" fmla="*/ 324497 w 5186448"/>
              <a:gd name="connsiteY450" fmla="*/ 501805 h 3010829"/>
              <a:gd name="connsiteX451" fmla="*/ 257589 w 5186448"/>
              <a:gd name="connsiteY451" fmla="*/ 524107 h 3010829"/>
              <a:gd name="connsiteX452" fmla="*/ 123775 w 5186448"/>
              <a:gd name="connsiteY452" fmla="*/ 591015 h 3010829"/>
              <a:gd name="connsiteX453" fmla="*/ 34565 w 5186448"/>
              <a:gd name="connsiteY453" fmla="*/ 713678 h 3010829"/>
              <a:gd name="connsiteX454" fmla="*/ 23414 w 5186448"/>
              <a:gd name="connsiteY454" fmla="*/ 747132 h 3010829"/>
              <a:gd name="connsiteX455" fmla="*/ 23414 w 5186448"/>
              <a:gd name="connsiteY455" fmla="*/ 1338147 h 3010829"/>
              <a:gd name="connsiteX456" fmla="*/ 68019 w 5186448"/>
              <a:gd name="connsiteY456" fmla="*/ 1405054 h 3010829"/>
              <a:gd name="connsiteX457" fmla="*/ 168380 w 5186448"/>
              <a:gd name="connsiteY457" fmla="*/ 1561171 h 3010829"/>
              <a:gd name="connsiteX458" fmla="*/ 224136 w 5186448"/>
              <a:gd name="connsiteY458" fmla="*/ 1650381 h 3010829"/>
              <a:gd name="connsiteX459" fmla="*/ 302194 w 5186448"/>
              <a:gd name="connsiteY459" fmla="*/ 1728439 h 3010829"/>
              <a:gd name="connsiteX460" fmla="*/ 380253 w 5186448"/>
              <a:gd name="connsiteY460" fmla="*/ 1828800 h 3010829"/>
              <a:gd name="connsiteX461" fmla="*/ 592126 w 5186448"/>
              <a:gd name="connsiteY461" fmla="*/ 2018371 h 3010829"/>
              <a:gd name="connsiteX462" fmla="*/ 636731 w 5186448"/>
              <a:gd name="connsiteY462" fmla="*/ 2062976 h 3010829"/>
              <a:gd name="connsiteX463" fmla="*/ 692487 w 5186448"/>
              <a:gd name="connsiteY463" fmla="*/ 2096429 h 3010829"/>
              <a:gd name="connsiteX464" fmla="*/ 837453 w 5186448"/>
              <a:gd name="connsiteY464" fmla="*/ 2196790 h 3010829"/>
              <a:gd name="connsiteX465" fmla="*/ 904360 w 5186448"/>
              <a:gd name="connsiteY465" fmla="*/ 2230244 h 3010829"/>
              <a:gd name="connsiteX466" fmla="*/ 960116 w 5186448"/>
              <a:gd name="connsiteY466" fmla="*/ 2274849 h 3010829"/>
              <a:gd name="connsiteX467" fmla="*/ 1395014 w 5186448"/>
              <a:gd name="connsiteY467" fmla="*/ 2497873 h 3010829"/>
              <a:gd name="connsiteX468" fmla="*/ 1606887 w 5186448"/>
              <a:gd name="connsiteY468" fmla="*/ 2598234 h 3010829"/>
              <a:gd name="connsiteX469" fmla="*/ 1673794 w 5186448"/>
              <a:gd name="connsiteY469" fmla="*/ 2609386 h 3010829"/>
              <a:gd name="connsiteX470" fmla="*/ 1841063 w 5186448"/>
              <a:gd name="connsiteY470" fmla="*/ 2631688 h 3010829"/>
              <a:gd name="connsiteX471" fmla="*/ 1930272 w 5186448"/>
              <a:gd name="connsiteY471" fmla="*/ 2653990 h 3010829"/>
              <a:gd name="connsiteX472" fmla="*/ 2008331 w 5186448"/>
              <a:gd name="connsiteY472" fmla="*/ 2665142 h 3010829"/>
              <a:gd name="connsiteX473" fmla="*/ 2855824 w 5186448"/>
              <a:gd name="connsiteY473" fmla="*/ 2642839 h 3010829"/>
              <a:gd name="connsiteX474" fmla="*/ 2900428 w 5186448"/>
              <a:gd name="connsiteY474" fmla="*/ 2631688 h 3010829"/>
              <a:gd name="connsiteX475" fmla="*/ 3000789 w 5186448"/>
              <a:gd name="connsiteY475" fmla="*/ 2598234 h 3010829"/>
              <a:gd name="connsiteX476" fmla="*/ 3056546 w 5186448"/>
              <a:gd name="connsiteY476" fmla="*/ 2553629 h 3010829"/>
              <a:gd name="connsiteX477" fmla="*/ 3134604 w 5186448"/>
              <a:gd name="connsiteY477" fmla="*/ 2497873 h 3010829"/>
              <a:gd name="connsiteX478" fmla="*/ 3223814 w 5186448"/>
              <a:gd name="connsiteY478" fmla="*/ 2430966 h 3010829"/>
              <a:gd name="connsiteX479" fmla="*/ 3379931 w 5186448"/>
              <a:gd name="connsiteY479" fmla="*/ 2241395 h 3010829"/>
              <a:gd name="connsiteX480" fmla="*/ 3435687 w 5186448"/>
              <a:gd name="connsiteY480" fmla="*/ 2174488 h 3010829"/>
              <a:gd name="connsiteX481" fmla="*/ 3536048 w 5186448"/>
              <a:gd name="connsiteY481" fmla="*/ 1973766 h 3010829"/>
              <a:gd name="connsiteX482" fmla="*/ 3602955 w 5186448"/>
              <a:gd name="connsiteY482" fmla="*/ 1828800 h 3010829"/>
              <a:gd name="connsiteX483" fmla="*/ 3614107 w 5186448"/>
              <a:gd name="connsiteY483" fmla="*/ 1761893 h 3010829"/>
              <a:gd name="connsiteX484" fmla="*/ 3692165 w 5186448"/>
              <a:gd name="connsiteY484" fmla="*/ 1594625 h 3010829"/>
              <a:gd name="connsiteX485" fmla="*/ 3714468 w 5186448"/>
              <a:gd name="connsiteY485" fmla="*/ 1505415 h 3010829"/>
              <a:gd name="connsiteX486" fmla="*/ 3736770 w 5186448"/>
              <a:gd name="connsiteY486" fmla="*/ 1427356 h 3010829"/>
              <a:gd name="connsiteX487" fmla="*/ 3725619 w 5186448"/>
              <a:gd name="connsiteY487" fmla="*/ 1148576 h 3010829"/>
              <a:gd name="connsiteX488" fmla="*/ 3636409 w 5186448"/>
              <a:gd name="connsiteY488" fmla="*/ 981307 h 3010829"/>
              <a:gd name="connsiteX489" fmla="*/ 3469141 w 5186448"/>
              <a:gd name="connsiteY489" fmla="*/ 747132 h 3010829"/>
              <a:gd name="connsiteX490" fmla="*/ 3435687 w 5186448"/>
              <a:gd name="connsiteY490" fmla="*/ 680225 h 3010829"/>
              <a:gd name="connsiteX491" fmla="*/ 3391082 w 5186448"/>
              <a:gd name="connsiteY491" fmla="*/ 646771 h 3010829"/>
              <a:gd name="connsiteX492" fmla="*/ 3290721 w 5186448"/>
              <a:gd name="connsiteY492" fmla="*/ 546410 h 3010829"/>
              <a:gd name="connsiteX493" fmla="*/ 3201511 w 5186448"/>
              <a:gd name="connsiteY493" fmla="*/ 501805 h 3010829"/>
              <a:gd name="connsiteX494" fmla="*/ 2978487 w 5186448"/>
              <a:gd name="connsiteY494" fmla="*/ 434898 h 3010829"/>
              <a:gd name="connsiteX495" fmla="*/ 2733160 w 5186448"/>
              <a:gd name="connsiteY495" fmla="*/ 401444 h 3010829"/>
              <a:gd name="connsiteX496" fmla="*/ 904360 w 5186448"/>
              <a:gd name="connsiteY496" fmla="*/ 412595 h 3010829"/>
              <a:gd name="connsiteX497" fmla="*/ 725941 w 5186448"/>
              <a:gd name="connsiteY497" fmla="*/ 524107 h 3010829"/>
              <a:gd name="connsiteX498" fmla="*/ 580975 w 5186448"/>
              <a:gd name="connsiteY498" fmla="*/ 635620 h 3010829"/>
              <a:gd name="connsiteX499" fmla="*/ 424858 w 5186448"/>
              <a:gd name="connsiteY499" fmla="*/ 802888 h 3010829"/>
              <a:gd name="connsiteX500" fmla="*/ 291043 w 5186448"/>
              <a:gd name="connsiteY500" fmla="*/ 914400 h 3010829"/>
              <a:gd name="connsiteX501" fmla="*/ 190682 w 5186448"/>
              <a:gd name="connsiteY501" fmla="*/ 1014761 h 3010829"/>
              <a:gd name="connsiteX502" fmla="*/ 101472 w 5186448"/>
              <a:gd name="connsiteY502" fmla="*/ 1126273 h 3010829"/>
              <a:gd name="connsiteX503" fmla="*/ 90321 w 5186448"/>
              <a:gd name="connsiteY503" fmla="*/ 1170878 h 3010829"/>
              <a:gd name="connsiteX504" fmla="*/ 56868 w 5186448"/>
              <a:gd name="connsiteY504" fmla="*/ 1215483 h 3010829"/>
              <a:gd name="connsiteX505" fmla="*/ 45716 w 5186448"/>
              <a:gd name="connsiteY505" fmla="*/ 1293542 h 3010829"/>
              <a:gd name="connsiteX506" fmla="*/ 34565 w 5186448"/>
              <a:gd name="connsiteY506" fmla="*/ 1326995 h 3010829"/>
              <a:gd name="connsiteX507" fmla="*/ 34565 w 5186448"/>
              <a:gd name="connsiteY507" fmla="*/ 1828800 h 3010829"/>
              <a:gd name="connsiteX508" fmla="*/ 168380 w 5186448"/>
              <a:gd name="connsiteY508" fmla="*/ 2018371 h 3010829"/>
              <a:gd name="connsiteX509" fmla="*/ 279892 w 5186448"/>
              <a:gd name="connsiteY509" fmla="*/ 2152186 h 3010829"/>
              <a:gd name="connsiteX510" fmla="*/ 313346 w 5186448"/>
              <a:gd name="connsiteY510" fmla="*/ 2174488 h 3010829"/>
              <a:gd name="connsiteX511" fmla="*/ 369102 w 5186448"/>
              <a:gd name="connsiteY511" fmla="*/ 2230244 h 3010829"/>
              <a:gd name="connsiteX512" fmla="*/ 424858 w 5186448"/>
              <a:gd name="connsiteY512" fmla="*/ 2263698 h 3010829"/>
              <a:gd name="connsiteX513" fmla="*/ 480614 w 5186448"/>
              <a:gd name="connsiteY513" fmla="*/ 2308303 h 3010829"/>
              <a:gd name="connsiteX514" fmla="*/ 558672 w 5186448"/>
              <a:gd name="connsiteY514" fmla="*/ 2330605 h 3010829"/>
              <a:gd name="connsiteX515" fmla="*/ 647882 w 5186448"/>
              <a:gd name="connsiteY515" fmla="*/ 2375210 h 3010829"/>
              <a:gd name="connsiteX516" fmla="*/ 792848 w 5186448"/>
              <a:gd name="connsiteY516" fmla="*/ 2430966 h 3010829"/>
              <a:gd name="connsiteX517" fmla="*/ 926663 w 5186448"/>
              <a:gd name="connsiteY517" fmla="*/ 2475571 h 3010829"/>
              <a:gd name="connsiteX518" fmla="*/ 1071628 w 5186448"/>
              <a:gd name="connsiteY518" fmla="*/ 2553629 h 3010829"/>
              <a:gd name="connsiteX519" fmla="*/ 1618038 w 5186448"/>
              <a:gd name="connsiteY519" fmla="*/ 2743200 h 3010829"/>
              <a:gd name="connsiteX520" fmla="*/ 1818760 w 5186448"/>
              <a:gd name="connsiteY520" fmla="*/ 2821259 h 3010829"/>
              <a:gd name="connsiteX521" fmla="*/ 2019482 w 5186448"/>
              <a:gd name="connsiteY521" fmla="*/ 2899317 h 3010829"/>
              <a:gd name="connsiteX522" fmla="*/ 2164448 w 5186448"/>
              <a:gd name="connsiteY522" fmla="*/ 2921620 h 3010829"/>
              <a:gd name="connsiteX523" fmla="*/ 2420926 w 5186448"/>
              <a:gd name="connsiteY523" fmla="*/ 2910468 h 3010829"/>
              <a:gd name="connsiteX524" fmla="*/ 2532438 w 5186448"/>
              <a:gd name="connsiteY524" fmla="*/ 2843561 h 3010829"/>
              <a:gd name="connsiteX525" fmla="*/ 2621648 w 5186448"/>
              <a:gd name="connsiteY525" fmla="*/ 2798956 h 3010829"/>
              <a:gd name="connsiteX526" fmla="*/ 2688555 w 5186448"/>
              <a:gd name="connsiteY526" fmla="*/ 2754351 h 3010829"/>
              <a:gd name="connsiteX527" fmla="*/ 2878126 w 5186448"/>
              <a:gd name="connsiteY527" fmla="*/ 2698595 h 3010829"/>
              <a:gd name="connsiteX528" fmla="*/ 2922731 w 5186448"/>
              <a:gd name="connsiteY528" fmla="*/ 2687444 h 3010829"/>
              <a:gd name="connsiteX529" fmla="*/ 2989638 w 5186448"/>
              <a:gd name="connsiteY529" fmla="*/ 2676293 h 3010829"/>
              <a:gd name="connsiteX530" fmla="*/ 3168058 w 5186448"/>
              <a:gd name="connsiteY530" fmla="*/ 2620537 h 3010829"/>
              <a:gd name="connsiteX531" fmla="*/ 3190360 w 5186448"/>
              <a:gd name="connsiteY531" fmla="*/ 2598234 h 3010829"/>
              <a:gd name="connsiteX532" fmla="*/ 3301872 w 5186448"/>
              <a:gd name="connsiteY532" fmla="*/ 2520176 h 3010829"/>
              <a:gd name="connsiteX533" fmla="*/ 3324175 w 5186448"/>
              <a:gd name="connsiteY533" fmla="*/ 2486722 h 3010829"/>
              <a:gd name="connsiteX534" fmla="*/ 3435687 w 5186448"/>
              <a:gd name="connsiteY534" fmla="*/ 2375210 h 3010829"/>
              <a:gd name="connsiteX535" fmla="*/ 3457989 w 5186448"/>
              <a:gd name="connsiteY535" fmla="*/ 2319454 h 3010829"/>
              <a:gd name="connsiteX536" fmla="*/ 3536048 w 5186448"/>
              <a:gd name="connsiteY536" fmla="*/ 2163337 h 3010829"/>
              <a:gd name="connsiteX537" fmla="*/ 3547199 w 5186448"/>
              <a:gd name="connsiteY537" fmla="*/ 2118732 h 3010829"/>
              <a:gd name="connsiteX538" fmla="*/ 3591804 w 5186448"/>
              <a:gd name="connsiteY538" fmla="*/ 2007220 h 3010829"/>
              <a:gd name="connsiteX539" fmla="*/ 3614107 w 5186448"/>
              <a:gd name="connsiteY539" fmla="*/ 1906859 h 3010829"/>
              <a:gd name="connsiteX540" fmla="*/ 3625258 w 5186448"/>
              <a:gd name="connsiteY540" fmla="*/ 1862254 h 3010829"/>
              <a:gd name="connsiteX541" fmla="*/ 3591804 w 5186448"/>
              <a:gd name="connsiteY541" fmla="*/ 1148576 h 3010829"/>
              <a:gd name="connsiteX542" fmla="*/ 3547199 w 5186448"/>
              <a:gd name="connsiteY542" fmla="*/ 1103971 h 3010829"/>
              <a:gd name="connsiteX543" fmla="*/ 3368780 w 5186448"/>
              <a:gd name="connsiteY543" fmla="*/ 992459 h 3010829"/>
              <a:gd name="connsiteX544" fmla="*/ 3268419 w 5186448"/>
              <a:gd name="connsiteY544" fmla="*/ 925551 h 3010829"/>
              <a:gd name="connsiteX545" fmla="*/ 3101150 w 5186448"/>
              <a:gd name="connsiteY545" fmla="*/ 836342 h 3010829"/>
              <a:gd name="connsiteX546" fmla="*/ 3034243 w 5186448"/>
              <a:gd name="connsiteY546" fmla="*/ 802888 h 3010829"/>
              <a:gd name="connsiteX547" fmla="*/ 2889277 w 5186448"/>
              <a:gd name="connsiteY547" fmla="*/ 724829 h 3010829"/>
              <a:gd name="connsiteX548" fmla="*/ 2822370 w 5186448"/>
              <a:gd name="connsiteY548" fmla="*/ 680225 h 3010829"/>
              <a:gd name="connsiteX549" fmla="*/ 2554741 w 5186448"/>
              <a:gd name="connsiteY549" fmla="*/ 602166 h 3010829"/>
              <a:gd name="connsiteX550" fmla="*/ 2487833 w 5186448"/>
              <a:gd name="connsiteY550" fmla="*/ 591015 h 3010829"/>
              <a:gd name="connsiteX551" fmla="*/ 2320565 w 5186448"/>
              <a:gd name="connsiteY551" fmla="*/ 579864 h 3010829"/>
              <a:gd name="connsiteX552" fmla="*/ 2231355 w 5186448"/>
              <a:gd name="connsiteY552" fmla="*/ 557561 h 3010829"/>
              <a:gd name="connsiteX553" fmla="*/ 1952575 w 5186448"/>
              <a:gd name="connsiteY553" fmla="*/ 535259 h 3010829"/>
              <a:gd name="connsiteX554" fmla="*/ 1194292 w 5186448"/>
              <a:gd name="connsiteY554" fmla="*/ 568712 h 3010829"/>
              <a:gd name="connsiteX555" fmla="*/ 1149687 w 5186448"/>
              <a:gd name="connsiteY555" fmla="*/ 591015 h 3010829"/>
              <a:gd name="connsiteX556" fmla="*/ 1116233 w 5186448"/>
              <a:gd name="connsiteY556" fmla="*/ 602166 h 3010829"/>
              <a:gd name="connsiteX557" fmla="*/ 1038175 w 5186448"/>
              <a:gd name="connsiteY557" fmla="*/ 669073 h 3010829"/>
              <a:gd name="connsiteX558" fmla="*/ 1015872 w 5186448"/>
              <a:gd name="connsiteY558" fmla="*/ 702527 h 3010829"/>
              <a:gd name="connsiteX559" fmla="*/ 948965 w 5186448"/>
              <a:gd name="connsiteY559" fmla="*/ 791737 h 3010829"/>
              <a:gd name="connsiteX560" fmla="*/ 915511 w 5186448"/>
              <a:gd name="connsiteY560" fmla="*/ 903249 h 3010829"/>
              <a:gd name="connsiteX561" fmla="*/ 904360 w 5186448"/>
              <a:gd name="connsiteY561" fmla="*/ 936703 h 3010829"/>
              <a:gd name="connsiteX562" fmla="*/ 982419 w 5186448"/>
              <a:gd name="connsiteY562" fmla="*/ 1483112 h 3010829"/>
              <a:gd name="connsiteX563" fmla="*/ 1004721 w 5186448"/>
              <a:gd name="connsiteY563" fmla="*/ 1516566 h 3010829"/>
              <a:gd name="connsiteX564" fmla="*/ 1071628 w 5186448"/>
              <a:gd name="connsiteY564" fmla="*/ 1650381 h 3010829"/>
              <a:gd name="connsiteX565" fmla="*/ 1160838 w 5186448"/>
              <a:gd name="connsiteY565" fmla="*/ 1806498 h 3010829"/>
              <a:gd name="connsiteX566" fmla="*/ 1183141 w 5186448"/>
              <a:gd name="connsiteY566" fmla="*/ 1851103 h 3010829"/>
              <a:gd name="connsiteX567" fmla="*/ 1238897 w 5186448"/>
              <a:gd name="connsiteY567" fmla="*/ 1895707 h 3010829"/>
              <a:gd name="connsiteX568" fmla="*/ 1283502 w 5186448"/>
              <a:gd name="connsiteY568" fmla="*/ 1951464 h 3010829"/>
              <a:gd name="connsiteX569" fmla="*/ 1339258 w 5186448"/>
              <a:gd name="connsiteY569" fmla="*/ 1996068 h 3010829"/>
              <a:gd name="connsiteX570" fmla="*/ 1383863 w 5186448"/>
              <a:gd name="connsiteY570" fmla="*/ 2051825 h 3010829"/>
              <a:gd name="connsiteX571" fmla="*/ 1473072 w 5186448"/>
              <a:gd name="connsiteY571" fmla="*/ 2085278 h 3010829"/>
              <a:gd name="connsiteX572" fmla="*/ 1651492 w 5186448"/>
              <a:gd name="connsiteY572" fmla="*/ 2196790 h 3010829"/>
              <a:gd name="connsiteX573" fmla="*/ 1740702 w 5186448"/>
              <a:gd name="connsiteY573" fmla="*/ 2241395 h 3010829"/>
              <a:gd name="connsiteX574" fmla="*/ 1852214 w 5186448"/>
              <a:gd name="connsiteY574" fmla="*/ 2274849 h 3010829"/>
              <a:gd name="connsiteX575" fmla="*/ 1941424 w 5186448"/>
              <a:gd name="connsiteY575" fmla="*/ 2308303 h 3010829"/>
              <a:gd name="connsiteX576" fmla="*/ 1997180 w 5186448"/>
              <a:gd name="connsiteY576" fmla="*/ 2319454 h 3010829"/>
              <a:gd name="connsiteX577" fmla="*/ 2108692 w 5186448"/>
              <a:gd name="connsiteY577" fmla="*/ 2352907 h 3010829"/>
              <a:gd name="connsiteX578" fmla="*/ 2164448 w 5186448"/>
              <a:gd name="connsiteY578" fmla="*/ 2364059 h 3010829"/>
              <a:gd name="connsiteX579" fmla="*/ 2209053 w 5186448"/>
              <a:gd name="connsiteY579" fmla="*/ 2375210 h 3010829"/>
              <a:gd name="connsiteX580" fmla="*/ 2655102 w 5186448"/>
              <a:gd name="connsiteY580" fmla="*/ 2352907 h 3010829"/>
              <a:gd name="connsiteX581" fmla="*/ 2733160 w 5186448"/>
              <a:gd name="connsiteY581" fmla="*/ 2308303 h 3010829"/>
              <a:gd name="connsiteX582" fmla="*/ 2866975 w 5186448"/>
              <a:gd name="connsiteY582" fmla="*/ 2219093 h 3010829"/>
              <a:gd name="connsiteX583" fmla="*/ 3034243 w 5186448"/>
              <a:gd name="connsiteY583" fmla="*/ 2118732 h 3010829"/>
              <a:gd name="connsiteX584" fmla="*/ 3101150 w 5186448"/>
              <a:gd name="connsiteY584" fmla="*/ 2096429 h 3010829"/>
              <a:gd name="connsiteX585" fmla="*/ 3145755 w 5186448"/>
              <a:gd name="connsiteY585" fmla="*/ 2062976 h 3010829"/>
              <a:gd name="connsiteX586" fmla="*/ 3357628 w 5186448"/>
              <a:gd name="connsiteY586" fmla="*/ 1940312 h 3010829"/>
              <a:gd name="connsiteX587" fmla="*/ 3446838 w 5186448"/>
              <a:gd name="connsiteY587" fmla="*/ 1828800 h 3010829"/>
              <a:gd name="connsiteX588" fmla="*/ 3502594 w 5186448"/>
              <a:gd name="connsiteY588" fmla="*/ 1739590 h 3010829"/>
              <a:gd name="connsiteX589" fmla="*/ 3513746 w 5186448"/>
              <a:gd name="connsiteY589" fmla="*/ 1706137 h 3010829"/>
              <a:gd name="connsiteX590" fmla="*/ 3558350 w 5186448"/>
              <a:gd name="connsiteY590" fmla="*/ 1661532 h 3010829"/>
              <a:gd name="connsiteX591" fmla="*/ 3580653 w 5186448"/>
              <a:gd name="connsiteY591" fmla="*/ 1616927 h 3010829"/>
              <a:gd name="connsiteX592" fmla="*/ 3636409 w 5186448"/>
              <a:gd name="connsiteY592" fmla="*/ 1471961 h 3010829"/>
              <a:gd name="connsiteX593" fmla="*/ 3658711 w 5186448"/>
              <a:gd name="connsiteY593" fmla="*/ 1427356 h 3010829"/>
              <a:gd name="connsiteX594" fmla="*/ 3647560 w 5186448"/>
              <a:gd name="connsiteY594" fmla="*/ 1182029 h 3010829"/>
              <a:gd name="connsiteX595" fmla="*/ 3602955 w 5186448"/>
              <a:gd name="connsiteY595" fmla="*/ 1103971 h 3010829"/>
              <a:gd name="connsiteX596" fmla="*/ 3580653 w 5186448"/>
              <a:gd name="connsiteY596" fmla="*/ 1037064 h 3010829"/>
              <a:gd name="connsiteX597" fmla="*/ 3558350 w 5186448"/>
              <a:gd name="connsiteY597" fmla="*/ 1014761 h 3010829"/>
              <a:gd name="connsiteX598" fmla="*/ 3524897 w 5186448"/>
              <a:gd name="connsiteY598" fmla="*/ 959005 h 3010829"/>
              <a:gd name="connsiteX599" fmla="*/ 3379931 w 5186448"/>
              <a:gd name="connsiteY599" fmla="*/ 825190 h 3010829"/>
              <a:gd name="connsiteX600" fmla="*/ 3223814 w 5186448"/>
              <a:gd name="connsiteY600" fmla="*/ 747132 h 3010829"/>
              <a:gd name="connsiteX601" fmla="*/ 3023092 w 5186448"/>
              <a:gd name="connsiteY601" fmla="*/ 680225 h 3010829"/>
              <a:gd name="connsiteX602" fmla="*/ 2956185 w 5186448"/>
              <a:gd name="connsiteY602" fmla="*/ 657922 h 3010829"/>
              <a:gd name="connsiteX603" fmla="*/ 2878126 w 5186448"/>
              <a:gd name="connsiteY603" fmla="*/ 613317 h 3010829"/>
              <a:gd name="connsiteX604" fmla="*/ 2755463 w 5186448"/>
              <a:gd name="connsiteY604" fmla="*/ 579864 h 3010829"/>
              <a:gd name="connsiteX605" fmla="*/ 2632799 w 5186448"/>
              <a:gd name="connsiteY605" fmla="*/ 524107 h 3010829"/>
              <a:gd name="connsiteX606" fmla="*/ 2521287 w 5186448"/>
              <a:gd name="connsiteY606" fmla="*/ 490654 h 3010829"/>
              <a:gd name="connsiteX607" fmla="*/ 2465531 w 5186448"/>
              <a:gd name="connsiteY607" fmla="*/ 468351 h 3010829"/>
              <a:gd name="connsiteX608" fmla="*/ 2376321 w 5186448"/>
              <a:gd name="connsiteY608" fmla="*/ 457200 h 3010829"/>
              <a:gd name="connsiteX609" fmla="*/ 2287111 w 5186448"/>
              <a:gd name="connsiteY609" fmla="*/ 434898 h 3010829"/>
              <a:gd name="connsiteX610" fmla="*/ 1986028 w 5186448"/>
              <a:gd name="connsiteY610" fmla="*/ 401444 h 3010829"/>
              <a:gd name="connsiteX611" fmla="*/ 1361560 w 5186448"/>
              <a:gd name="connsiteY611" fmla="*/ 423747 h 3010829"/>
              <a:gd name="connsiteX612" fmla="*/ 1227746 w 5186448"/>
              <a:gd name="connsiteY612" fmla="*/ 479503 h 3010829"/>
              <a:gd name="connsiteX613" fmla="*/ 1205443 w 5186448"/>
              <a:gd name="connsiteY613" fmla="*/ 501805 h 3010829"/>
              <a:gd name="connsiteX614" fmla="*/ 1127385 w 5186448"/>
              <a:gd name="connsiteY614" fmla="*/ 535259 h 3010829"/>
              <a:gd name="connsiteX615" fmla="*/ 1071628 w 5186448"/>
              <a:gd name="connsiteY615" fmla="*/ 591015 h 3010829"/>
              <a:gd name="connsiteX616" fmla="*/ 1015872 w 5186448"/>
              <a:gd name="connsiteY616" fmla="*/ 646771 h 3010829"/>
              <a:gd name="connsiteX617" fmla="*/ 1004721 w 5186448"/>
              <a:gd name="connsiteY617" fmla="*/ 680225 h 3010829"/>
              <a:gd name="connsiteX618" fmla="*/ 926663 w 5186448"/>
              <a:gd name="connsiteY618" fmla="*/ 791737 h 3010829"/>
              <a:gd name="connsiteX619" fmla="*/ 848604 w 5186448"/>
              <a:gd name="connsiteY619" fmla="*/ 914400 h 3010829"/>
              <a:gd name="connsiteX620" fmla="*/ 837453 w 5186448"/>
              <a:gd name="connsiteY620" fmla="*/ 947854 h 3010829"/>
              <a:gd name="connsiteX621" fmla="*/ 759394 w 5186448"/>
              <a:gd name="connsiteY621" fmla="*/ 1081668 h 3010829"/>
              <a:gd name="connsiteX622" fmla="*/ 737092 w 5186448"/>
              <a:gd name="connsiteY622" fmla="*/ 1103971 h 3010829"/>
              <a:gd name="connsiteX623" fmla="*/ 748243 w 5186448"/>
              <a:gd name="connsiteY623" fmla="*/ 1683834 h 3010829"/>
              <a:gd name="connsiteX624" fmla="*/ 815150 w 5186448"/>
              <a:gd name="connsiteY624" fmla="*/ 1828800 h 3010829"/>
              <a:gd name="connsiteX625" fmla="*/ 893209 w 5186448"/>
              <a:gd name="connsiteY625" fmla="*/ 1929161 h 3010829"/>
              <a:gd name="connsiteX626" fmla="*/ 926663 w 5186448"/>
              <a:gd name="connsiteY626" fmla="*/ 1984917 h 3010829"/>
              <a:gd name="connsiteX627" fmla="*/ 1116233 w 5186448"/>
              <a:gd name="connsiteY627" fmla="*/ 2096429 h 3010829"/>
              <a:gd name="connsiteX628" fmla="*/ 1261199 w 5186448"/>
              <a:gd name="connsiteY628" fmla="*/ 2163337 h 3010829"/>
              <a:gd name="connsiteX629" fmla="*/ 1372711 w 5186448"/>
              <a:gd name="connsiteY629" fmla="*/ 2219093 h 3010829"/>
              <a:gd name="connsiteX630" fmla="*/ 1461921 w 5186448"/>
              <a:gd name="connsiteY630" fmla="*/ 2252547 h 3010829"/>
              <a:gd name="connsiteX631" fmla="*/ 1573433 w 5186448"/>
              <a:gd name="connsiteY631" fmla="*/ 2308303 h 3010829"/>
              <a:gd name="connsiteX632" fmla="*/ 1796458 w 5186448"/>
              <a:gd name="connsiteY632" fmla="*/ 2397512 h 3010829"/>
              <a:gd name="connsiteX633" fmla="*/ 2019482 w 5186448"/>
              <a:gd name="connsiteY633" fmla="*/ 2497873 h 3010829"/>
              <a:gd name="connsiteX634" fmla="*/ 2130994 w 5186448"/>
              <a:gd name="connsiteY634" fmla="*/ 2553629 h 3010829"/>
              <a:gd name="connsiteX635" fmla="*/ 2242507 w 5186448"/>
              <a:gd name="connsiteY635" fmla="*/ 2575932 h 3010829"/>
              <a:gd name="connsiteX636" fmla="*/ 2287111 w 5186448"/>
              <a:gd name="connsiteY636" fmla="*/ 2598234 h 3010829"/>
              <a:gd name="connsiteX637" fmla="*/ 2588194 w 5186448"/>
              <a:gd name="connsiteY637" fmla="*/ 2665142 h 3010829"/>
              <a:gd name="connsiteX638" fmla="*/ 3346477 w 5186448"/>
              <a:gd name="connsiteY638" fmla="*/ 2642839 h 3010829"/>
              <a:gd name="connsiteX639" fmla="*/ 3435687 w 5186448"/>
              <a:gd name="connsiteY639" fmla="*/ 2609386 h 3010829"/>
              <a:gd name="connsiteX640" fmla="*/ 3524897 w 5186448"/>
              <a:gd name="connsiteY640" fmla="*/ 2587083 h 3010829"/>
              <a:gd name="connsiteX641" fmla="*/ 3669863 w 5186448"/>
              <a:gd name="connsiteY641" fmla="*/ 2497873 h 3010829"/>
              <a:gd name="connsiteX642" fmla="*/ 3870585 w 5186448"/>
              <a:gd name="connsiteY642" fmla="*/ 2352907 h 3010829"/>
              <a:gd name="connsiteX643" fmla="*/ 3892887 w 5186448"/>
              <a:gd name="connsiteY643" fmla="*/ 2319454 h 3010829"/>
              <a:gd name="connsiteX644" fmla="*/ 3982097 w 5186448"/>
              <a:gd name="connsiteY644" fmla="*/ 2241395 h 3010829"/>
              <a:gd name="connsiteX645" fmla="*/ 4049004 w 5186448"/>
              <a:gd name="connsiteY645" fmla="*/ 2163337 h 3010829"/>
              <a:gd name="connsiteX646" fmla="*/ 4115911 w 5186448"/>
              <a:gd name="connsiteY646" fmla="*/ 2096429 h 3010829"/>
              <a:gd name="connsiteX647" fmla="*/ 4171668 w 5186448"/>
              <a:gd name="connsiteY647" fmla="*/ 1996068 h 3010829"/>
              <a:gd name="connsiteX648" fmla="*/ 4182819 w 5186448"/>
              <a:gd name="connsiteY648" fmla="*/ 1951464 h 3010829"/>
              <a:gd name="connsiteX649" fmla="*/ 4205121 w 5186448"/>
              <a:gd name="connsiteY649" fmla="*/ 1895707 h 3010829"/>
              <a:gd name="connsiteX650" fmla="*/ 4193970 w 5186448"/>
              <a:gd name="connsiteY650" fmla="*/ 1572322 h 3010829"/>
              <a:gd name="connsiteX651" fmla="*/ 4160516 w 5186448"/>
              <a:gd name="connsiteY651" fmla="*/ 1550020 h 3010829"/>
              <a:gd name="connsiteX652" fmla="*/ 4138214 w 5186448"/>
              <a:gd name="connsiteY652" fmla="*/ 1505415 h 3010829"/>
              <a:gd name="connsiteX653" fmla="*/ 4015550 w 5186448"/>
              <a:gd name="connsiteY653" fmla="*/ 1371600 h 3010829"/>
              <a:gd name="connsiteX654" fmla="*/ 3982097 w 5186448"/>
              <a:gd name="connsiteY654" fmla="*/ 1338147 h 3010829"/>
              <a:gd name="connsiteX655" fmla="*/ 3926341 w 5186448"/>
              <a:gd name="connsiteY655" fmla="*/ 1293542 h 3010829"/>
              <a:gd name="connsiteX656" fmla="*/ 3859433 w 5186448"/>
              <a:gd name="connsiteY656" fmla="*/ 1226634 h 3010829"/>
              <a:gd name="connsiteX657" fmla="*/ 3803677 w 5186448"/>
              <a:gd name="connsiteY657" fmla="*/ 1182029 h 3010829"/>
              <a:gd name="connsiteX658" fmla="*/ 3725619 w 5186448"/>
              <a:gd name="connsiteY658" fmla="*/ 1126273 h 3010829"/>
              <a:gd name="connsiteX659" fmla="*/ 3625258 w 5186448"/>
              <a:gd name="connsiteY659" fmla="*/ 1037064 h 3010829"/>
              <a:gd name="connsiteX660" fmla="*/ 3580653 w 5186448"/>
              <a:gd name="connsiteY660" fmla="*/ 992459 h 3010829"/>
              <a:gd name="connsiteX661" fmla="*/ 3491443 w 5186448"/>
              <a:gd name="connsiteY661" fmla="*/ 947854 h 3010829"/>
              <a:gd name="connsiteX662" fmla="*/ 3435687 w 5186448"/>
              <a:gd name="connsiteY662" fmla="*/ 914400 h 3010829"/>
              <a:gd name="connsiteX663" fmla="*/ 3379931 w 5186448"/>
              <a:gd name="connsiteY663" fmla="*/ 903249 h 3010829"/>
              <a:gd name="connsiteX664" fmla="*/ 3313024 w 5186448"/>
              <a:gd name="connsiteY664" fmla="*/ 880947 h 3010829"/>
              <a:gd name="connsiteX665" fmla="*/ 3257268 w 5186448"/>
              <a:gd name="connsiteY665" fmla="*/ 858644 h 3010829"/>
              <a:gd name="connsiteX666" fmla="*/ 3190360 w 5186448"/>
              <a:gd name="connsiteY666" fmla="*/ 847493 h 3010829"/>
              <a:gd name="connsiteX667" fmla="*/ 3078848 w 5186448"/>
              <a:gd name="connsiteY667" fmla="*/ 825190 h 3010829"/>
              <a:gd name="connsiteX668" fmla="*/ 2978487 w 5186448"/>
              <a:gd name="connsiteY668" fmla="*/ 814039 h 3010829"/>
              <a:gd name="connsiteX669" fmla="*/ 2855824 w 5186448"/>
              <a:gd name="connsiteY669" fmla="*/ 802888 h 3010829"/>
              <a:gd name="connsiteX670" fmla="*/ 2722009 w 5186448"/>
              <a:gd name="connsiteY670" fmla="*/ 780586 h 3010829"/>
              <a:gd name="connsiteX671" fmla="*/ 2554741 w 5186448"/>
              <a:gd name="connsiteY671" fmla="*/ 758283 h 3010829"/>
              <a:gd name="connsiteX672" fmla="*/ 2510136 w 5186448"/>
              <a:gd name="connsiteY672" fmla="*/ 747132 h 3010829"/>
              <a:gd name="connsiteX673" fmla="*/ 2320565 w 5186448"/>
              <a:gd name="connsiteY673" fmla="*/ 735981 h 3010829"/>
              <a:gd name="connsiteX674" fmla="*/ 1751853 w 5186448"/>
              <a:gd name="connsiteY674" fmla="*/ 747132 h 3010829"/>
              <a:gd name="connsiteX675" fmla="*/ 1707248 w 5186448"/>
              <a:gd name="connsiteY675" fmla="*/ 758283 h 3010829"/>
              <a:gd name="connsiteX676" fmla="*/ 1517677 w 5186448"/>
              <a:gd name="connsiteY676" fmla="*/ 825190 h 3010829"/>
              <a:gd name="connsiteX677" fmla="*/ 1473072 w 5186448"/>
              <a:gd name="connsiteY677" fmla="*/ 836342 h 3010829"/>
              <a:gd name="connsiteX678" fmla="*/ 1361560 w 5186448"/>
              <a:gd name="connsiteY678" fmla="*/ 892098 h 3010829"/>
              <a:gd name="connsiteX679" fmla="*/ 1283502 w 5186448"/>
              <a:gd name="connsiteY679" fmla="*/ 925551 h 3010829"/>
              <a:gd name="connsiteX680" fmla="*/ 1194292 w 5186448"/>
              <a:gd name="connsiteY680" fmla="*/ 970156 h 3010829"/>
              <a:gd name="connsiteX681" fmla="*/ 1138536 w 5186448"/>
              <a:gd name="connsiteY681" fmla="*/ 1014761 h 3010829"/>
              <a:gd name="connsiteX682" fmla="*/ 1082780 w 5186448"/>
              <a:gd name="connsiteY682" fmla="*/ 1048215 h 3010829"/>
              <a:gd name="connsiteX683" fmla="*/ 1027024 w 5186448"/>
              <a:gd name="connsiteY683" fmla="*/ 1081668 h 3010829"/>
              <a:gd name="connsiteX684" fmla="*/ 1004721 w 5186448"/>
              <a:gd name="connsiteY684" fmla="*/ 1103971 h 3010829"/>
              <a:gd name="connsiteX685" fmla="*/ 915511 w 5186448"/>
              <a:gd name="connsiteY685" fmla="*/ 1170878 h 3010829"/>
              <a:gd name="connsiteX686" fmla="*/ 848604 w 5186448"/>
              <a:gd name="connsiteY686" fmla="*/ 1304693 h 3010829"/>
              <a:gd name="connsiteX687" fmla="*/ 837453 w 5186448"/>
              <a:gd name="connsiteY687" fmla="*/ 1338147 h 3010829"/>
              <a:gd name="connsiteX688" fmla="*/ 815150 w 5186448"/>
              <a:gd name="connsiteY688" fmla="*/ 1393903 h 3010829"/>
              <a:gd name="connsiteX689" fmla="*/ 781697 w 5186448"/>
              <a:gd name="connsiteY689" fmla="*/ 1706137 h 3010829"/>
              <a:gd name="connsiteX690" fmla="*/ 815150 w 5186448"/>
              <a:gd name="connsiteY690" fmla="*/ 2085278 h 3010829"/>
              <a:gd name="connsiteX691" fmla="*/ 837453 w 5186448"/>
              <a:gd name="connsiteY691" fmla="*/ 2107581 h 3010829"/>
              <a:gd name="connsiteX692" fmla="*/ 882058 w 5186448"/>
              <a:gd name="connsiteY692" fmla="*/ 2163337 h 3010829"/>
              <a:gd name="connsiteX693" fmla="*/ 937814 w 5186448"/>
              <a:gd name="connsiteY693" fmla="*/ 2196790 h 3010829"/>
              <a:gd name="connsiteX694" fmla="*/ 1071628 w 5186448"/>
              <a:gd name="connsiteY694" fmla="*/ 2252547 h 3010829"/>
              <a:gd name="connsiteX695" fmla="*/ 1316955 w 5186448"/>
              <a:gd name="connsiteY695" fmla="*/ 2364059 h 3010829"/>
              <a:gd name="connsiteX696" fmla="*/ 1428468 w 5186448"/>
              <a:gd name="connsiteY696" fmla="*/ 2397512 h 3010829"/>
              <a:gd name="connsiteX697" fmla="*/ 1729550 w 5186448"/>
              <a:gd name="connsiteY697" fmla="*/ 2486722 h 3010829"/>
              <a:gd name="connsiteX698" fmla="*/ 1896819 w 5186448"/>
              <a:gd name="connsiteY698" fmla="*/ 2553629 h 3010829"/>
              <a:gd name="connsiteX699" fmla="*/ 2064087 w 5186448"/>
              <a:gd name="connsiteY699" fmla="*/ 2587083 h 3010829"/>
              <a:gd name="connsiteX700" fmla="*/ 2153297 w 5186448"/>
              <a:gd name="connsiteY700" fmla="*/ 2620537 h 3010829"/>
              <a:gd name="connsiteX701" fmla="*/ 2231355 w 5186448"/>
              <a:gd name="connsiteY701" fmla="*/ 2653990 h 3010829"/>
              <a:gd name="connsiteX702" fmla="*/ 2342868 w 5186448"/>
              <a:gd name="connsiteY702" fmla="*/ 2665142 h 3010829"/>
              <a:gd name="connsiteX703" fmla="*/ 2498985 w 5186448"/>
              <a:gd name="connsiteY703" fmla="*/ 2687444 h 3010829"/>
              <a:gd name="connsiteX704" fmla="*/ 2588194 w 5186448"/>
              <a:gd name="connsiteY704" fmla="*/ 2709747 h 3010829"/>
              <a:gd name="connsiteX705" fmla="*/ 2666253 w 5186448"/>
              <a:gd name="connsiteY705" fmla="*/ 2720898 h 3010829"/>
              <a:gd name="connsiteX706" fmla="*/ 3078848 w 5186448"/>
              <a:gd name="connsiteY706" fmla="*/ 2709747 h 3010829"/>
              <a:gd name="connsiteX707" fmla="*/ 3335326 w 5186448"/>
              <a:gd name="connsiteY707" fmla="*/ 2564781 h 3010829"/>
              <a:gd name="connsiteX708" fmla="*/ 3391082 w 5186448"/>
              <a:gd name="connsiteY708" fmla="*/ 2531327 h 3010829"/>
              <a:gd name="connsiteX709" fmla="*/ 3446838 w 5186448"/>
              <a:gd name="connsiteY709" fmla="*/ 2497873 h 3010829"/>
              <a:gd name="connsiteX710" fmla="*/ 3524897 w 5186448"/>
              <a:gd name="connsiteY710" fmla="*/ 2419815 h 3010829"/>
              <a:gd name="connsiteX711" fmla="*/ 3569502 w 5186448"/>
              <a:gd name="connsiteY711" fmla="*/ 2375210 h 3010829"/>
              <a:gd name="connsiteX712" fmla="*/ 3647560 w 5186448"/>
              <a:gd name="connsiteY712" fmla="*/ 2274849 h 3010829"/>
              <a:gd name="connsiteX713" fmla="*/ 3703316 w 5186448"/>
              <a:gd name="connsiteY713" fmla="*/ 2141034 h 3010829"/>
              <a:gd name="connsiteX714" fmla="*/ 3759072 w 5186448"/>
              <a:gd name="connsiteY714" fmla="*/ 2029522 h 3010829"/>
              <a:gd name="connsiteX715" fmla="*/ 3770224 w 5186448"/>
              <a:gd name="connsiteY715" fmla="*/ 1962615 h 3010829"/>
              <a:gd name="connsiteX716" fmla="*/ 3803677 w 5186448"/>
              <a:gd name="connsiteY716" fmla="*/ 1884556 h 3010829"/>
              <a:gd name="connsiteX717" fmla="*/ 3770224 w 5186448"/>
              <a:gd name="connsiteY717" fmla="*/ 1360449 h 3010829"/>
              <a:gd name="connsiteX718" fmla="*/ 3747921 w 5186448"/>
              <a:gd name="connsiteY718" fmla="*/ 1271239 h 3010829"/>
              <a:gd name="connsiteX719" fmla="*/ 3647560 w 5186448"/>
              <a:gd name="connsiteY719" fmla="*/ 1081668 h 3010829"/>
              <a:gd name="connsiteX720" fmla="*/ 3591804 w 5186448"/>
              <a:gd name="connsiteY720" fmla="*/ 981307 h 3010829"/>
              <a:gd name="connsiteX721" fmla="*/ 3446838 w 5186448"/>
              <a:gd name="connsiteY721" fmla="*/ 847493 h 3010829"/>
              <a:gd name="connsiteX722" fmla="*/ 3413385 w 5186448"/>
              <a:gd name="connsiteY722" fmla="*/ 825190 h 3010829"/>
              <a:gd name="connsiteX723" fmla="*/ 3357628 w 5186448"/>
              <a:gd name="connsiteY723" fmla="*/ 791737 h 3010829"/>
              <a:gd name="connsiteX724" fmla="*/ 3290721 w 5186448"/>
              <a:gd name="connsiteY724" fmla="*/ 735981 h 3010829"/>
              <a:gd name="connsiteX725" fmla="*/ 3246116 w 5186448"/>
              <a:gd name="connsiteY725" fmla="*/ 713678 h 3010829"/>
              <a:gd name="connsiteX726" fmla="*/ 3212663 w 5186448"/>
              <a:gd name="connsiteY726" fmla="*/ 680225 h 3010829"/>
              <a:gd name="connsiteX727" fmla="*/ 3101150 w 5186448"/>
              <a:gd name="connsiteY727" fmla="*/ 624468 h 3010829"/>
              <a:gd name="connsiteX728" fmla="*/ 2945033 w 5186448"/>
              <a:gd name="connsiteY728" fmla="*/ 546410 h 3010829"/>
              <a:gd name="connsiteX729" fmla="*/ 2889277 w 5186448"/>
              <a:gd name="connsiteY729" fmla="*/ 512956 h 3010829"/>
              <a:gd name="connsiteX730" fmla="*/ 2766614 w 5186448"/>
              <a:gd name="connsiteY730" fmla="*/ 479503 h 3010829"/>
              <a:gd name="connsiteX731" fmla="*/ 2632799 w 5186448"/>
              <a:gd name="connsiteY731" fmla="*/ 434898 h 3010829"/>
              <a:gd name="connsiteX732" fmla="*/ 2487833 w 5186448"/>
              <a:gd name="connsiteY732" fmla="*/ 423747 h 3010829"/>
              <a:gd name="connsiteX733" fmla="*/ 1417316 w 5186448"/>
              <a:gd name="connsiteY733" fmla="*/ 423747 h 3010829"/>
              <a:gd name="connsiteX734" fmla="*/ 1250048 w 5186448"/>
              <a:gd name="connsiteY734" fmla="*/ 479503 h 3010829"/>
              <a:gd name="connsiteX735" fmla="*/ 1194292 w 5186448"/>
              <a:gd name="connsiteY735" fmla="*/ 490654 h 3010829"/>
              <a:gd name="connsiteX736" fmla="*/ 1149687 w 5186448"/>
              <a:gd name="connsiteY736" fmla="*/ 512956 h 3010829"/>
              <a:gd name="connsiteX737" fmla="*/ 1127385 w 5186448"/>
              <a:gd name="connsiteY737" fmla="*/ 535259 h 3010829"/>
              <a:gd name="connsiteX738" fmla="*/ 1082780 w 5186448"/>
              <a:gd name="connsiteY738" fmla="*/ 546410 h 3010829"/>
              <a:gd name="connsiteX739" fmla="*/ 1027024 w 5186448"/>
              <a:gd name="connsiteY739" fmla="*/ 579864 h 3010829"/>
              <a:gd name="connsiteX740" fmla="*/ 960116 w 5186448"/>
              <a:gd name="connsiteY740" fmla="*/ 646771 h 3010829"/>
              <a:gd name="connsiteX741" fmla="*/ 926663 w 5186448"/>
              <a:gd name="connsiteY741" fmla="*/ 680225 h 3010829"/>
              <a:gd name="connsiteX742" fmla="*/ 893209 w 5186448"/>
              <a:gd name="connsiteY742" fmla="*/ 702527 h 3010829"/>
              <a:gd name="connsiteX743" fmla="*/ 870907 w 5186448"/>
              <a:gd name="connsiteY743" fmla="*/ 735981 h 3010829"/>
              <a:gd name="connsiteX744" fmla="*/ 837453 w 5186448"/>
              <a:gd name="connsiteY744" fmla="*/ 780586 h 3010829"/>
              <a:gd name="connsiteX745" fmla="*/ 792848 w 5186448"/>
              <a:gd name="connsiteY745" fmla="*/ 847493 h 3010829"/>
              <a:gd name="connsiteX746" fmla="*/ 781697 w 5186448"/>
              <a:gd name="connsiteY746" fmla="*/ 880947 h 3010829"/>
              <a:gd name="connsiteX747" fmla="*/ 759394 w 5186448"/>
              <a:gd name="connsiteY747" fmla="*/ 936703 h 3010829"/>
              <a:gd name="connsiteX748" fmla="*/ 748243 w 5186448"/>
              <a:gd name="connsiteY748" fmla="*/ 1014761 h 3010829"/>
              <a:gd name="connsiteX749" fmla="*/ 770546 w 5186448"/>
              <a:gd name="connsiteY749" fmla="*/ 1561171 h 3010829"/>
              <a:gd name="connsiteX750" fmla="*/ 815150 w 5186448"/>
              <a:gd name="connsiteY750" fmla="*/ 1672683 h 3010829"/>
              <a:gd name="connsiteX751" fmla="*/ 848604 w 5186448"/>
              <a:gd name="connsiteY751" fmla="*/ 1706137 h 3010829"/>
              <a:gd name="connsiteX752" fmla="*/ 948965 w 5186448"/>
              <a:gd name="connsiteY752" fmla="*/ 1828800 h 3010829"/>
              <a:gd name="connsiteX753" fmla="*/ 1027024 w 5186448"/>
              <a:gd name="connsiteY753" fmla="*/ 1884556 h 3010829"/>
              <a:gd name="connsiteX754" fmla="*/ 1116233 w 5186448"/>
              <a:gd name="connsiteY754" fmla="*/ 1962615 h 3010829"/>
              <a:gd name="connsiteX755" fmla="*/ 1261199 w 5186448"/>
              <a:gd name="connsiteY755" fmla="*/ 2051825 h 3010829"/>
              <a:gd name="connsiteX756" fmla="*/ 1417316 w 5186448"/>
              <a:gd name="connsiteY756" fmla="*/ 2129883 h 3010829"/>
              <a:gd name="connsiteX757" fmla="*/ 1473072 w 5186448"/>
              <a:gd name="connsiteY757" fmla="*/ 2174488 h 3010829"/>
              <a:gd name="connsiteX758" fmla="*/ 1751853 w 5186448"/>
              <a:gd name="connsiteY758" fmla="*/ 2252547 h 3010829"/>
              <a:gd name="connsiteX759" fmla="*/ 1829911 w 5186448"/>
              <a:gd name="connsiteY759" fmla="*/ 2263698 h 3010829"/>
              <a:gd name="connsiteX760" fmla="*/ 2052936 w 5186448"/>
              <a:gd name="connsiteY760" fmla="*/ 2297151 h 3010829"/>
              <a:gd name="connsiteX761" fmla="*/ 2331716 w 5186448"/>
              <a:gd name="connsiteY761" fmla="*/ 2364059 h 3010829"/>
              <a:gd name="connsiteX762" fmla="*/ 2476682 w 5186448"/>
              <a:gd name="connsiteY762" fmla="*/ 2386361 h 3010829"/>
              <a:gd name="connsiteX763" fmla="*/ 2643950 w 5186448"/>
              <a:gd name="connsiteY763" fmla="*/ 2430966 h 3010829"/>
              <a:gd name="connsiteX764" fmla="*/ 2755463 w 5186448"/>
              <a:gd name="connsiteY764" fmla="*/ 2442117 h 3010829"/>
              <a:gd name="connsiteX765" fmla="*/ 2844672 w 5186448"/>
              <a:gd name="connsiteY765" fmla="*/ 2453268 h 3010829"/>
              <a:gd name="connsiteX766" fmla="*/ 2933882 w 5186448"/>
              <a:gd name="connsiteY766" fmla="*/ 2475571 h 3010829"/>
              <a:gd name="connsiteX767" fmla="*/ 2989638 w 5186448"/>
              <a:gd name="connsiteY767" fmla="*/ 2486722 h 3010829"/>
              <a:gd name="connsiteX768" fmla="*/ 3513746 w 5186448"/>
              <a:gd name="connsiteY768" fmla="*/ 2464420 h 3010829"/>
              <a:gd name="connsiteX769" fmla="*/ 3614107 w 5186448"/>
              <a:gd name="connsiteY769" fmla="*/ 2430966 h 3010829"/>
              <a:gd name="connsiteX770" fmla="*/ 3725619 w 5186448"/>
              <a:gd name="connsiteY770" fmla="*/ 2352907 h 3010829"/>
              <a:gd name="connsiteX771" fmla="*/ 3770224 w 5186448"/>
              <a:gd name="connsiteY771" fmla="*/ 2330605 h 3010829"/>
              <a:gd name="connsiteX772" fmla="*/ 3848282 w 5186448"/>
              <a:gd name="connsiteY772" fmla="*/ 2263698 h 3010829"/>
              <a:gd name="connsiteX773" fmla="*/ 3970946 w 5186448"/>
              <a:gd name="connsiteY773" fmla="*/ 2163337 h 3010829"/>
              <a:gd name="connsiteX774" fmla="*/ 4004399 w 5186448"/>
              <a:gd name="connsiteY774" fmla="*/ 2129883 h 3010829"/>
              <a:gd name="connsiteX775" fmla="*/ 4049004 w 5186448"/>
              <a:gd name="connsiteY775" fmla="*/ 2074127 h 3010829"/>
              <a:gd name="connsiteX776" fmla="*/ 4082458 w 5186448"/>
              <a:gd name="connsiteY776" fmla="*/ 2051825 h 3010829"/>
              <a:gd name="connsiteX777" fmla="*/ 4149365 w 5186448"/>
              <a:gd name="connsiteY777" fmla="*/ 1973766 h 3010829"/>
              <a:gd name="connsiteX778" fmla="*/ 4227424 w 5186448"/>
              <a:gd name="connsiteY778" fmla="*/ 1873405 h 3010829"/>
              <a:gd name="connsiteX779" fmla="*/ 4238575 w 5186448"/>
              <a:gd name="connsiteY779" fmla="*/ 1828800 h 3010829"/>
              <a:gd name="connsiteX780" fmla="*/ 4260877 w 5186448"/>
              <a:gd name="connsiteY780" fmla="*/ 1784195 h 3010829"/>
              <a:gd name="connsiteX781" fmla="*/ 4283180 w 5186448"/>
              <a:gd name="connsiteY781" fmla="*/ 1694986 h 3010829"/>
              <a:gd name="connsiteX782" fmla="*/ 4294331 w 5186448"/>
              <a:gd name="connsiteY782" fmla="*/ 1650381 h 3010829"/>
              <a:gd name="connsiteX783" fmla="*/ 4283180 w 5186448"/>
              <a:gd name="connsiteY783" fmla="*/ 1471961 h 3010829"/>
              <a:gd name="connsiteX784" fmla="*/ 4260877 w 5186448"/>
              <a:gd name="connsiteY784" fmla="*/ 1438507 h 3010829"/>
              <a:gd name="connsiteX785" fmla="*/ 4193970 w 5186448"/>
              <a:gd name="connsiteY785" fmla="*/ 1326995 h 3010829"/>
              <a:gd name="connsiteX786" fmla="*/ 4171668 w 5186448"/>
              <a:gd name="connsiteY786" fmla="*/ 1271239 h 3010829"/>
              <a:gd name="connsiteX787" fmla="*/ 4149365 w 5186448"/>
              <a:gd name="connsiteY787" fmla="*/ 1237786 h 3010829"/>
              <a:gd name="connsiteX788" fmla="*/ 4104760 w 5186448"/>
              <a:gd name="connsiteY788" fmla="*/ 1148576 h 3010829"/>
              <a:gd name="connsiteX789" fmla="*/ 4071307 w 5186448"/>
              <a:gd name="connsiteY789" fmla="*/ 1070517 h 3010829"/>
              <a:gd name="connsiteX790" fmla="*/ 4004399 w 5186448"/>
              <a:gd name="connsiteY790" fmla="*/ 981307 h 3010829"/>
              <a:gd name="connsiteX791" fmla="*/ 3993248 w 5186448"/>
              <a:gd name="connsiteY791" fmla="*/ 947854 h 3010829"/>
              <a:gd name="connsiteX792" fmla="*/ 3959794 w 5186448"/>
              <a:gd name="connsiteY792" fmla="*/ 925551 h 3010829"/>
              <a:gd name="connsiteX793" fmla="*/ 3926341 w 5186448"/>
              <a:gd name="connsiteY793" fmla="*/ 892098 h 3010829"/>
              <a:gd name="connsiteX794" fmla="*/ 3892887 w 5186448"/>
              <a:gd name="connsiteY794" fmla="*/ 869795 h 3010829"/>
              <a:gd name="connsiteX795" fmla="*/ 3837131 w 5186448"/>
              <a:gd name="connsiteY795" fmla="*/ 814039 h 3010829"/>
              <a:gd name="connsiteX796" fmla="*/ 3703316 w 5186448"/>
              <a:gd name="connsiteY796" fmla="*/ 747132 h 3010829"/>
              <a:gd name="connsiteX797" fmla="*/ 3647560 w 5186448"/>
              <a:gd name="connsiteY797" fmla="*/ 713678 h 3010829"/>
              <a:gd name="connsiteX798" fmla="*/ 3580653 w 5186448"/>
              <a:gd name="connsiteY798" fmla="*/ 680225 h 3010829"/>
              <a:gd name="connsiteX799" fmla="*/ 3536048 w 5186448"/>
              <a:gd name="connsiteY799" fmla="*/ 646771 h 3010829"/>
              <a:gd name="connsiteX800" fmla="*/ 3469141 w 5186448"/>
              <a:gd name="connsiteY800" fmla="*/ 624468 h 3010829"/>
              <a:gd name="connsiteX801" fmla="*/ 3391082 w 5186448"/>
              <a:gd name="connsiteY801" fmla="*/ 591015 h 3010829"/>
              <a:gd name="connsiteX802" fmla="*/ 3324175 w 5186448"/>
              <a:gd name="connsiteY802" fmla="*/ 557561 h 3010829"/>
              <a:gd name="connsiteX803" fmla="*/ 3190360 w 5186448"/>
              <a:gd name="connsiteY803" fmla="*/ 535259 h 3010829"/>
              <a:gd name="connsiteX804" fmla="*/ 3112302 w 5186448"/>
              <a:gd name="connsiteY804" fmla="*/ 512956 h 3010829"/>
              <a:gd name="connsiteX805" fmla="*/ 3023092 w 5186448"/>
              <a:gd name="connsiteY805" fmla="*/ 501805 h 3010829"/>
              <a:gd name="connsiteX806" fmla="*/ 2967336 w 5186448"/>
              <a:gd name="connsiteY806" fmla="*/ 490654 h 3010829"/>
              <a:gd name="connsiteX807" fmla="*/ 2900428 w 5186448"/>
              <a:gd name="connsiteY807" fmla="*/ 479503 h 3010829"/>
              <a:gd name="connsiteX808" fmla="*/ 2733160 w 5186448"/>
              <a:gd name="connsiteY808" fmla="*/ 446049 h 3010829"/>
              <a:gd name="connsiteX809" fmla="*/ 2510136 w 5186448"/>
              <a:gd name="connsiteY809" fmla="*/ 412595 h 3010829"/>
              <a:gd name="connsiteX810" fmla="*/ 2432077 w 5186448"/>
              <a:gd name="connsiteY810" fmla="*/ 379142 h 3010829"/>
              <a:gd name="connsiteX811" fmla="*/ 2320565 w 5186448"/>
              <a:gd name="connsiteY811" fmla="*/ 367990 h 3010829"/>
              <a:gd name="connsiteX812" fmla="*/ 2231355 w 5186448"/>
              <a:gd name="connsiteY812" fmla="*/ 356839 h 3010829"/>
              <a:gd name="connsiteX813" fmla="*/ 1662643 w 5186448"/>
              <a:gd name="connsiteY813" fmla="*/ 367990 h 3010829"/>
              <a:gd name="connsiteX814" fmla="*/ 1495375 w 5186448"/>
              <a:gd name="connsiteY814" fmla="*/ 412595 h 3010829"/>
              <a:gd name="connsiteX815" fmla="*/ 1350409 w 5186448"/>
              <a:gd name="connsiteY815" fmla="*/ 446049 h 3010829"/>
              <a:gd name="connsiteX816" fmla="*/ 1250048 w 5186448"/>
              <a:gd name="connsiteY816" fmla="*/ 479503 h 3010829"/>
              <a:gd name="connsiteX817" fmla="*/ 1171989 w 5186448"/>
              <a:gd name="connsiteY817" fmla="*/ 501805 h 3010829"/>
              <a:gd name="connsiteX818" fmla="*/ 1060477 w 5186448"/>
              <a:gd name="connsiteY818" fmla="*/ 568712 h 3010829"/>
              <a:gd name="connsiteX819" fmla="*/ 1004721 w 5186448"/>
              <a:gd name="connsiteY819" fmla="*/ 602166 h 3010829"/>
              <a:gd name="connsiteX820" fmla="*/ 926663 w 5186448"/>
              <a:gd name="connsiteY820" fmla="*/ 669073 h 3010829"/>
              <a:gd name="connsiteX821" fmla="*/ 893209 w 5186448"/>
              <a:gd name="connsiteY821" fmla="*/ 713678 h 3010829"/>
              <a:gd name="connsiteX822" fmla="*/ 882058 w 5186448"/>
              <a:gd name="connsiteY822" fmla="*/ 747132 h 3010829"/>
              <a:gd name="connsiteX823" fmla="*/ 859755 w 5186448"/>
              <a:gd name="connsiteY823" fmla="*/ 847493 h 3010829"/>
              <a:gd name="connsiteX824" fmla="*/ 848604 w 5186448"/>
              <a:gd name="connsiteY824" fmla="*/ 925551 h 3010829"/>
              <a:gd name="connsiteX825" fmla="*/ 837453 w 5186448"/>
              <a:gd name="connsiteY825" fmla="*/ 1103971 h 3010829"/>
              <a:gd name="connsiteX826" fmla="*/ 826302 w 5186448"/>
              <a:gd name="connsiteY826" fmla="*/ 1182029 h 3010829"/>
              <a:gd name="connsiteX827" fmla="*/ 859755 w 5186448"/>
              <a:gd name="connsiteY827" fmla="*/ 1527717 h 3010829"/>
              <a:gd name="connsiteX828" fmla="*/ 1015872 w 5186448"/>
              <a:gd name="connsiteY828" fmla="*/ 1839951 h 3010829"/>
              <a:gd name="connsiteX829" fmla="*/ 1116233 w 5186448"/>
              <a:gd name="connsiteY829" fmla="*/ 2007220 h 3010829"/>
              <a:gd name="connsiteX830" fmla="*/ 1294653 w 5186448"/>
              <a:gd name="connsiteY830" fmla="*/ 2174488 h 3010829"/>
              <a:gd name="connsiteX831" fmla="*/ 1350409 w 5186448"/>
              <a:gd name="connsiteY831" fmla="*/ 2207942 h 3010829"/>
              <a:gd name="connsiteX832" fmla="*/ 1417316 w 5186448"/>
              <a:gd name="connsiteY832" fmla="*/ 2230244 h 3010829"/>
              <a:gd name="connsiteX833" fmla="*/ 1573433 w 5186448"/>
              <a:gd name="connsiteY833" fmla="*/ 2330605 h 3010829"/>
              <a:gd name="connsiteX834" fmla="*/ 1629189 w 5186448"/>
              <a:gd name="connsiteY834" fmla="*/ 2364059 h 3010829"/>
              <a:gd name="connsiteX835" fmla="*/ 1696097 w 5186448"/>
              <a:gd name="connsiteY835" fmla="*/ 2386361 h 3010829"/>
              <a:gd name="connsiteX836" fmla="*/ 1885668 w 5186448"/>
              <a:gd name="connsiteY836" fmla="*/ 2464420 h 3010829"/>
              <a:gd name="connsiteX837" fmla="*/ 2030633 w 5186448"/>
              <a:gd name="connsiteY837" fmla="*/ 2509025 h 3010829"/>
              <a:gd name="connsiteX838" fmla="*/ 2108692 w 5186448"/>
              <a:gd name="connsiteY838" fmla="*/ 2531327 h 3010829"/>
              <a:gd name="connsiteX839" fmla="*/ 2220204 w 5186448"/>
              <a:gd name="connsiteY839" fmla="*/ 2553629 h 3010829"/>
              <a:gd name="connsiteX840" fmla="*/ 2331716 w 5186448"/>
              <a:gd name="connsiteY840" fmla="*/ 2564781 h 3010829"/>
              <a:gd name="connsiteX841" fmla="*/ 2510136 w 5186448"/>
              <a:gd name="connsiteY841" fmla="*/ 2609386 h 3010829"/>
              <a:gd name="connsiteX842" fmla="*/ 2588194 w 5186448"/>
              <a:gd name="connsiteY842" fmla="*/ 2620537 h 3010829"/>
              <a:gd name="connsiteX843" fmla="*/ 2677404 w 5186448"/>
              <a:gd name="connsiteY843" fmla="*/ 2642839 h 3010829"/>
              <a:gd name="connsiteX844" fmla="*/ 2755463 w 5186448"/>
              <a:gd name="connsiteY844" fmla="*/ 2653990 h 3010829"/>
              <a:gd name="connsiteX845" fmla="*/ 2800068 w 5186448"/>
              <a:gd name="connsiteY845" fmla="*/ 2665142 h 3010829"/>
              <a:gd name="connsiteX846" fmla="*/ 2866975 w 5186448"/>
              <a:gd name="connsiteY846" fmla="*/ 2676293 h 3010829"/>
              <a:gd name="connsiteX847" fmla="*/ 3045394 w 5186448"/>
              <a:gd name="connsiteY847" fmla="*/ 2665142 h 3010829"/>
              <a:gd name="connsiteX848" fmla="*/ 3078848 w 5186448"/>
              <a:gd name="connsiteY848" fmla="*/ 2631688 h 3010829"/>
              <a:gd name="connsiteX849" fmla="*/ 3190360 w 5186448"/>
              <a:gd name="connsiteY849" fmla="*/ 2553629 h 3010829"/>
              <a:gd name="connsiteX850" fmla="*/ 3324175 w 5186448"/>
              <a:gd name="connsiteY850" fmla="*/ 2442117 h 3010829"/>
              <a:gd name="connsiteX851" fmla="*/ 3446838 w 5186448"/>
              <a:gd name="connsiteY851" fmla="*/ 2330605 h 3010829"/>
              <a:gd name="connsiteX852" fmla="*/ 3480292 w 5186448"/>
              <a:gd name="connsiteY852" fmla="*/ 2274849 h 3010829"/>
              <a:gd name="connsiteX853" fmla="*/ 3513746 w 5186448"/>
              <a:gd name="connsiteY853" fmla="*/ 2241395 h 3010829"/>
              <a:gd name="connsiteX854" fmla="*/ 3558350 w 5186448"/>
              <a:gd name="connsiteY854" fmla="*/ 2152186 h 3010829"/>
              <a:gd name="connsiteX855" fmla="*/ 3625258 w 5186448"/>
              <a:gd name="connsiteY855" fmla="*/ 2029522 h 3010829"/>
              <a:gd name="connsiteX856" fmla="*/ 3636409 w 5186448"/>
              <a:gd name="connsiteY856" fmla="*/ 1996068 h 3010829"/>
              <a:gd name="connsiteX857" fmla="*/ 3658711 w 5186448"/>
              <a:gd name="connsiteY857" fmla="*/ 1918010 h 3010829"/>
              <a:gd name="connsiteX858" fmla="*/ 3692165 w 5186448"/>
              <a:gd name="connsiteY858" fmla="*/ 1851103 h 3010829"/>
              <a:gd name="connsiteX859" fmla="*/ 3725619 w 5186448"/>
              <a:gd name="connsiteY859" fmla="*/ 1750742 h 3010829"/>
              <a:gd name="connsiteX860" fmla="*/ 3747921 w 5186448"/>
              <a:gd name="connsiteY860" fmla="*/ 1683834 h 3010829"/>
              <a:gd name="connsiteX861" fmla="*/ 3759072 w 5186448"/>
              <a:gd name="connsiteY861" fmla="*/ 1594625 h 3010829"/>
              <a:gd name="connsiteX862" fmla="*/ 3792526 w 5186448"/>
              <a:gd name="connsiteY862" fmla="*/ 1471961 h 3010829"/>
              <a:gd name="connsiteX863" fmla="*/ 3803677 w 5186448"/>
              <a:gd name="connsiteY863" fmla="*/ 1427356 h 3010829"/>
              <a:gd name="connsiteX864" fmla="*/ 3792526 w 5186448"/>
              <a:gd name="connsiteY864" fmla="*/ 1304693 h 3010829"/>
              <a:gd name="connsiteX865" fmla="*/ 3714468 w 5186448"/>
              <a:gd name="connsiteY865" fmla="*/ 1226634 h 3010829"/>
              <a:gd name="connsiteX866" fmla="*/ 3602955 w 5186448"/>
              <a:gd name="connsiteY866" fmla="*/ 1092820 h 3010829"/>
              <a:gd name="connsiteX867" fmla="*/ 3368780 w 5186448"/>
              <a:gd name="connsiteY867" fmla="*/ 825190 h 3010829"/>
              <a:gd name="connsiteX868" fmla="*/ 3234965 w 5186448"/>
              <a:gd name="connsiteY868" fmla="*/ 735981 h 3010829"/>
              <a:gd name="connsiteX869" fmla="*/ 3112302 w 5186448"/>
              <a:gd name="connsiteY869" fmla="*/ 680225 h 3010829"/>
              <a:gd name="connsiteX870" fmla="*/ 3067697 w 5186448"/>
              <a:gd name="connsiteY870" fmla="*/ 657922 h 3010829"/>
              <a:gd name="connsiteX871" fmla="*/ 2978487 w 5186448"/>
              <a:gd name="connsiteY871" fmla="*/ 646771 h 3010829"/>
              <a:gd name="connsiteX872" fmla="*/ 2922731 w 5186448"/>
              <a:gd name="connsiteY872" fmla="*/ 624468 h 3010829"/>
              <a:gd name="connsiteX873" fmla="*/ 2722009 w 5186448"/>
              <a:gd name="connsiteY873" fmla="*/ 591015 h 3010829"/>
              <a:gd name="connsiteX874" fmla="*/ 2599346 w 5186448"/>
              <a:gd name="connsiteY874" fmla="*/ 579864 h 3010829"/>
              <a:gd name="connsiteX875" fmla="*/ 2175599 w 5186448"/>
              <a:gd name="connsiteY875" fmla="*/ 524107 h 3010829"/>
              <a:gd name="connsiteX876" fmla="*/ 1818760 w 5186448"/>
              <a:gd name="connsiteY876" fmla="*/ 479503 h 3010829"/>
              <a:gd name="connsiteX877" fmla="*/ 1116233 w 5186448"/>
              <a:gd name="connsiteY877" fmla="*/ 512956 h 3010829"/>
              <a:gd name="connsiteX878" fmla="*/ 1082780 w 5186448"/>
              <a:gd name="connsiteY878" fmla="*/ 535259 h 3010829"/>
              <a:gd name="connsiteX879" fmla="*/ 1027024 w 5186448"/>
              <a:gd name="connsiteY879" fmla="*/ 546410 h 3010829"/>
              <a:gd name="connsiteX880" fmla="*/ 937814 w 5186448"/>
              <a:gd name="connsiteY880" fmla="*/ 579864 h 3010829"/>
              <a:gd name="connsiteX881" fmla="*/ 826302 w 5186448"/>
              <a:gd name="connsiteY881" fmla="*/ 657922 h 3010829"/>
              <a:gd name="connsiteX882" fmla="*/ 770546 w 5186448"/>
              <a:gd name="connsiteY882" fmla="*/ 702527 h 3010829"/>
              <a:gd name="connsiteX883" fmla="*/ 737092 w 5186448"/>
              <a:gd name="connsiteY883" fmla="*/ 724829 h 3010829"/>
              <a:gd name="connsiteX884" fmla="*/ 659033 w 5186448"/>
              <a:gd name="connsiteY884" fmla="*/ 814039 h 3010829"/>
              <a:gd name="connsiteX885" fmla="*/ 636731 w 5186448"/>
              <a:gd name="connsiteY885" fmla="*/ 836342 h 3010829"/>
              <a:gd name="connsiteX886" fmla="*/ 580975 w 5186448"/>
              <a:gd name="connsiteY886" fmla="*/ 914400 h 3010829"/>
              <a:gd name="connsiteX887" fmla="*/ 491765 w 5186448"/>
              <a:gd name="connsiteY887" fmla="*/ 1025912 h 3010829"/>
              <a:gd name="connsiteX888" fmla="*/ 469463 w 5186448"/>
              <a:gd name="connsiteY888" fmla="*/ 1070517 h 3010829"/>
              <a:gd name="connsiteX889" fmla="*/ 447160 w 5186448"/>
              <a:gd name="connsiteY889" fmla="*/ 1103971 h 3010829"/>
              <a:gd name="connsiteX890" fmla="*/ 436009 w 5186448"/>
              <a:gd name="connsiteY890" fmla="*/ 1148576 h 3010829"/>
              <a:gd name="connsiteX891" fmla="*/ 413707 w 5186448"/>
              <a:gd name="connsiteY891" fmla="*/ 1215483 h 3010829"/>
              <a:gd name="connsiteX892" fmla="*/ 436009 w 5186448"/>
              <a:gd name="connsiteY892" fmla="*/ 1706137 h 3010829"/>
              <a:gd name="connsiteX893" fmla="*/ 458311 w 5186448"/>
              <a:gd name="connsiteY893" fmla="*/ 1761893 h 3010829"/>
              <a:gd name="connsiteX894" fmla="*/ 514068 w 5186448"/>
              <a:gd name="connsiteY894" fmla="*/ 1940312 h 3010829"/>
              <a:gd name="connsiteX895" fmla="*/ 536370 w 5186448"/>
              <a:gd name="connsiteY895" fmla="*/ 1962615 h 3010829"/>
              <a:gd name="connsiteX896" fmla="*/ 558672 w 5186448"/>
              <a:gd name="connsiteY896" fmla="*/ 2029522 h 3010829"/>
              <a:gd name="connsiteX897" fmla="*/ 636731 w 5186448"/>
              <a:gd name="connsiteY897" fmla="*/ 2129883 h 3010829"/>
              <a:gd name="connsiteX898" fmla="*/ 681336 w 5186448"/>
              <a:gd name="connsiteY898" fmla="*/ 2185639 h 3010829"/>
              <a:gd name="connsiteX899" fmla="*/ 770546 w 5186448"/>
              <a:gd name="connsiteY899" fmla="*/ 2241395 h 3010829"/>
              <a:gd name="connsiteX900" fmla="*/ 882058 w 5186448"/>
              <a:gd name="connsiteY900" fmla="*/ 2286000 h 3010829"/>
              <a:gd name="connsiteX901" fmla="*/ 982419 w 5186448"/>
              <a:gd name="connsiteY901" fmla="*/ 2319454 h 3010829"/>
              <a:gd name="connsiteX902" fmla="*/ 1082780 w 5186448"/>
              <a:gd name="connsiteY902" fmla="*/ 2330605 h 3010829"/>
              <a:gd name="connsiteX903" fmla="*/ 1339258 w 5186448"/>
              <a:gd name="connsiteY903" fmla="*/ 2397512 h 3010829"/>
              <a:gd name="connsiteX904" fmla="*/ 1539980 w 5186448"/>
              <a:gd name="connsiteY904" fmla="*/ 2453268 h 3010829"/>
              <a:gd name="connsiteX905" fmla="*/ 1763004 w 5186448"/>
              <a:gd name="connsiteY905" fmla="*/ 2475571 h 3010829"/>
              <a:gd name="connsiteX906" fmla="*/ 1997180 w 5186448"/>
              <a:gd name="connsiteY906" fmla="*/ 2509025 h 3010829"/>
              <a:gd name="connsiteX907" fmla="*/ 2108692 w 5186448"/>
              <a:gd name="connsiteY907" fmla="*/ 2531327 h 3010829"/>
              <a:gd name="connsiteX908" fmla="*/ 2744311 w 5186448"/>
              <a:gd name="connsiteY908" fmla="*/ 2509025 h 3010829"/>
              <a:gd name="connsiteX909" fmla="*/ 2967336 w 5186448"/>
              <a:gd name="connsiteY909" fmla="*/ 2430966 h 3010829"/>
              <a:gd name="connsiteX910" fmla="*/ 3045394 w 5186448"/>
              <a:gd name="connsiteY910" fmla="*/ 2408664 h 3010829"/>
              <a:gd name="connsiteX911" fmla="*/ 3089999 w 5186448"/>
              <a:gd name="connsiteY911" fmla="*/ 2386361 h 3010829"/>
              <a:gd name="connsiteX912" fmla="*/ 3179209 w 5186448"/>
              <a:gd name="connsiteY912" fmla="*/ 2352907 h 3010829"/>
              <a:gd name="connsiteX913" fmla="*/ 3246116 w 5186448"/>
              <a:gd name="connsiteY913" fmla="*/ 2319454 h 3010829"/>
              <a:gd name="connsiteX914" fmla="*/ 3301872 w 5186448"/>
              <a:gd name="connsiteY914" fmla="*/ 2297151 h 3010829"/>
              <a:gd name="connsiteX915" fmla="*/ 3357628 w 5186448"/>
              <a:gd name="connsiteY915" fmla="*/ 2252547 h 3010829"/>
              <a:gd name="connsiteX916" fmla="*/ 3469141 w 5186448"/>
              <a:gd name="connsiteY916" fmla="*/ 2196790 h 3010829"/>
              <a:gd name="connsiteX917" fmla="*/ 3580653 w 5186448"/>
              <a:gd name="connsiteY917" fmla="*/ 2085278 h 3010829"/>
              <a:gd name="connsiteX918" fmla="*/ 3625258 w 5186448"/>
              <a:gd name="connsiteY918" fmla="*/ 2051825 h 3010829"/>
              <a:gd name="connsiteX919" fmla="*/ 3725619 w 5186448"/>
              <a:gd name="connsiteY919" fmla="*/ 1929161 h 3010829"/>
              <a:gd name="connsiteX920" fmla="*/ 3770224 w 5186448"/>
              <a:gd name="connsiteY920" fmla="*/ 1873405 h 3010829"/>
              <a:gd name="connsiteX921" fmla="*/ 3803677 w 5186448"/>
              <a:gd name="connsiteY921" fmla="*/ 1817649 h 3010829"/>
              <a:gd name="connsiteX922" fmla="*/ 3837131 w 5186448"/>
              <a:gd name="connsiteY922" fmla="*/ 1784195 h 3010829"/>
              <a:gd name="connsiteX923" fmla="*/ 3926341 w 5186448"/>
              <a:gd name="connsiteY923" fmla="*/ 1628078 h 3010829"/>
              <a:gd name="connsiteX924" fmla="*/ 3970946 w 5186448"/>
              <a:gd name="connsiteY924" fmla="*/ 1572322 h 3010829"/>
              <a:gd name="connsiteX925" fmla="*/ 4004399 w 5186448"/>
              <a:gd name="connsiteY925" fmla="*/ 1505415 h 3010829"/>
              <a:gd name="connsiteX926" fmla="*/ 4071307 w 5186448"/>
              <a:gd name="connsiteY926" fmla="*/ 1393903 h 3010829"/>
              <a:gd name="connsiteX927" fmla="*/ 4093609 w 5186448"/>
              <a:gd name="connsiteY927" fmla="*/ 1304693 h 3010829"/>
              <a:gd name="connsiteX928" fmla="*/ 4104760 w 5186448"/>
              <a:gd name="connsiteY928" fmla="*/ 1260088 h 3010829"/>
              <a:gd name="connsiteX929" fmla="*/ 4060155 w 5186448"/>
              <a:gd name="connsiteY929" fmla="*/ 947854 h 3010829"/>
              <a:gd name="connsiteX930" fmla="*/ 3915189 w 5186448"/>
              <a:gd name="connsiteY930" fmla="*/ 713678 h 3010829"/>
              <a:gd name="connsiteX931" fmla="*/ 3814828 w 5186448"/>
              <a:gd name="connsiteY931" fmla="*/ 602166 h 3010829"/>
              <a:gd name="connsiteX932" fmla="*/ 3781375 w 5186448"/>
              <a:gd name="connsiteY932" fmla="*/ 557561 h 3010829"/>
              <a:gd name="connsiteX933" fmla="*/ 3714468 w 5186448"/>
              <a:gd name="connsiteY933" fmla="*/ 524107 h 3010829"/>
              <a:gd name="connsiteX934" fmla="*/ 3625258 w 5186448"/>
              <a:gd name="connsiteY934" fmla="*/ 457200 h 3010829"/>
              <a:gd name="connsiteX935" fmla="*/ 3513746 w 5186448"/>
              <a:gd name="connsiteY935" fmla="*/ 412595 h 3010829"/>
              <a:gd name="connsiteX936" fmla="*/ 3413385 w 5186448"/>
              <a:gd name="connsiteY936" fmla="*/ 367990 h 3010829"/>
              <a:gd name="connsiteX937" fmla="*/ 3346477 w 5186448"/>
              <a:gd name="connsiteY937" fmla="*/ 345688 h 3010829"/>
              <a:gd name="connsiteX938" fmla="*/ 3279570 w 5186448"/>
              <a:gd name="connsiteY938" fmla="*/ 312234 h 3010829"/>
              <a:gd name="connsiteX939" fmla="*/ 3223814 w 5186448"/>
              <a:gd name="connsiteY939" fmla="*/ 301083 h 3010829"/>
              <a:gd name="connsiteX940" fmla="*/ 3179209 w 5186448"/>
              <a:gd name="connsiteY940" fmla="*/ 289932 h 3010829"/>
              <a:gd name="connsiteX941" fmla="*/ 3067697 w 5186448"/>
              <a:gd name="connsiteY941" fmla="*/ 256478 h 3010829"/>
              <a:gd name="connsiteX942" fmla="*/ 3023092 w 5186448"/>
              <a:gd name="connsiteY942" fmla="*/ 245327 h 3010829"/>
              <a:gd name="connsiteX943" fmla="*/ 2911580 w 5186448"/>
              <a:gd name="connsiteY943" fmla="*/ 234176 h 3010829"/>
              <a:gd name="connsiteX944" fmla="*/ 2722009 w 5186448"/>
              <a:gd name="connsiteY944" fmla="*/ 211873 h 3010829"/>
              <a:gd name="connsiteX945" fmla="*/ 1729550 w 5186448"/>
              <a:gd name="connsiteY945" fmla="*/ 234176 h 3010829"/>
              <a:gd name="connsiteX946" fmla="*/ 1539980 w 5186448"/>
              <a:gd name="connsiteY946" fmla="*/ 301083 h 3010829"/>
              <a:gd name="connsiteX947" fmla="*/ 1250048 w 5186448"/>
              <a:gd name="connsiteY947" fmla="*/ 423747 h 3010829"/>
              <a:gd name="connsiteX948" fmla="*/ 1194292 w 5186448"/>
              <a:gd name="connsiteY948" fmla="*/ 457200 h 3010829"/>
              <a:gd name="connsiteX949" fmla="*/ 1149687 w 5186448"/>
              <a:gd name="connsiteY949" fmla="*/ 468351 h 3010829"/>
              <a:gd name="connsiteX950" fmla="*/ 1105082 w 5186448"/>
              <a:gd name="connsiteY950" fmla="*/ 512956 h 3010829"/>
              <a:gd name="connsiteX951" fmla="*/ 1071628 w 5186448"/>
              <a:gd name="connsiteY951" fmla="*/ 535259 h 3010829"/>
              <a:gd name="connsiteX952" fmla="*/ 1038175 w 5186448"/>
              <a:gd name="connsiteY952" fmla="*/ 591015 h 3010829"/>
              <a:gd name="connsiteX953" fmla="*/ 1004721 w 5186448"/>
              <a:gd name="connsiteY953" fmla="*/ 635620 h 3010829"/>
              <a:gd name="connsiteX954" fmla="*/ 982419 w 5186448"/>
              <a:gd name="connsiteY954" fmla="*/ 680225 h 3010829"/>
              <a:gd name="connsiteX955" fmla="*/ 904360 w 5186448"/>
              <a:gd name="connsiteY955" fmla="*/ 802888 h 3010829"/>
              <a:gd name="connsiteX956" fmla="*/ 893209 w 5186448"/>
              <a:gd name="connsiteY956" fmla="*/ 847493 h 3010829"/>
              <a:gd name="connsiteX957" fmla="*/ 870907 w 5186448"/>
              <a:gd name="connsiteY957" fmla="*/ 880947 h 3010829"/>
              <a:gd name="connsiteX958" fmla="*/ 848604 w 5186448"/>
              <a:gd name="connsiteY958" fmla="*/ 925551 h 3010829"/>
              <a:gd name="connsiteX959" fmla="*/ 815150 w 5186448"/>
              <a:gd name="connsiteY959" fmla="*/ 1025912 h 3010829"/>
              <a:gd name="connsiteX960" fmla="*/ 770546 w 5186448"/>
              <a:gd name="connsiteY960" fmla="*/ 1204332 h 3010829"/>
              <a:gd name="connsiteX961" fmla="*/ 759394 w 5186448"/>
              <a:gd name="connsiteY961" fmla="*/ 1282390 h 3010829"/>
              <a:gd name="connsiteX962" fmla="*/ 770546 w 5186448"/>
              <a:gd name="connsiteY962" fmla="*/ 1728439 h 3010829"/>
              <a:gd name="connsiteX963" fmla="*/ 792848 w 5186448"/>
              <a:gd name="connsiteY963" fmla="*/ 1773044 h 3010829"/>
              <a:gd name="connsiteX964" fmla="*/ 904360 w 5186448"/>
              <a:gd name="connsiteY964" fmla="*/ 1918010 h 3010829"/>
              <a:gd name="connsiteX965" fmla="*/ 982419 w 5186448"/>
              <a:gd name="connsiteY965" fmla="*/ 1996068 h 3010829"/>
              <a:gd name="connsiteX966" fmla="*/ 1149687 w 5186448"/>
              <a:gd name="connsiteY966" fmla="*/ 2107581 h 3010829"/>
              <a:gd name="connsiteX967" fmla="*/ 1439619 w 5186448"/>
              <a:gd name="connsiteY967" fmla="*/ 2274849 h 3010829"/>
              <a:gd name="connsiteX968" fmla="*/ 1506526 w 5186448"/>
              <a:gd name="connsiteY968" fmla="*/ 2297151 h 3010829"/>
              <a:gd name="connsiteX969" fmla="*/ 1595736 w 5186448"/>
              <a:gd name="connsiteY969" fmla="*/ 2341756 h 3010829"/>
              <a:gd name="connsiteX970" fmla="*/ 1696097 w 5186448"/>
              <a:gd name="connsiteY970" fmla="*/ 2364059 h 3010829"/>
              <a:gd name="connsiteX971" fmla="*/ 1907970 w 5186448"/>
              <a:gd name="connsiteY971" fmla="*/ 2397512 h 3010829"/>
              <a:gd name="connsiteX972" fmla="*/ 1974877 w 5186448"/>
              <a:gd name="connsiteY972" fmla="*/ 2419815 h 3010829"/>
              <a:gd name="connsiteX973" fmla="*/ 2833521 w 5186448"/>
              <a:gd name="connsiteY973" fmla="*/ 2386361 h 3010829"/>
              <a:gd name="connsiteX974" fmla="*/ 2900428 w 5186448"/>
              <a:gd name="connsiteY974" fmla="*/ 2352907 h 3010829"/>
              <a:gd name="connsiteX975" fmla="*/ 3101150 w 5186448"/>
              <a:gd name="connsiteY975" fmla="*/ 2219093 h 3010829"/>
              <a:gd name="connsiteX976" fmla="*/ 3223814 w 5186448"/>
              <a:gd name="connsiteY976" fmla="*/ 2096429 h 3010829"/>
              <a:gd name="connsiteX977" fmla="*/ 3279570 w 5186448"/>
              <a:gd name="connsiteY977" fmla="*/ 2062976 h 3010829"/>
              <a:gd name="connsiteX978" fmla="*/ 3368780 w 5186448"/>
              <a:gd name="connsiteY978" fmla="*/ 1973766 h 3010829"/>
              <a:gd name="connsiteX979" fmla="*/ 3457989 w 5186448"/>
              <a:gd name="connsiteY979" fmla="*/ 1906859 h 3010829"/>
              <a:gd name="connsiteX980" fmla="*/ 3491443 w 5186448"/>
              <a:gd name="connsiteY980" fmla="*/ 1873405 h 3010829"/>
              <a:gd name="connsiteX981" fmla="*/ 3614107 w 5186448"/>
              <a:gd name="connsiteY981" fmla="*/ 1773044 h 3010829"/>
              <a:gd name="connsiteX982" fmla="*/ 3647560 w 5186448"/>
              <a:gd name="connsiteY982" fmla="*/ 1728439 h 3010829"/>
              <a:gd name="connsiteX983" fmla="*/ 3703316 w 5186448"/>
              <a:gd name="connsiteY983" fmla="*/ 1672683 h 3010829"/>
              <a:gd name="connsiteX984" fmla="*/ 3770224 w 5186448"/>
              <a:gd name="connsiteY984" fmla="*/ 1583473 h 3010829"/>
              <a:gd name="connsiteX985" fmla="*/ 3814828 w 5186448"/>
              <a:gd name="connsiteY985" fmla="*/ 1494264 h 3010829"/>
              <a:gd name="connsiteX986" fmla="*/ 3837131 w 5186448"/>
              <a:gd name="connsiteY986" fmla="*/ 1427356 h 3010829"/>
              <a:gd name="connsiteX987" fmla="*/ 3859433 w 5186448"/>
              <a:gd name="connsiteY987" fmla="*/ 1349298 h 3010829"/>
              <a:gd name="connsiteX988" fmla="*/ 3837131 w 5186448"/>
              <a:gd name="connsiteY988" fmla="*/ 1126273 h 3010829"/>
              <a:gd name="connsiteX989" fmla="*/ 3803677 w 5186448"/>
              <a:gd name="connsiteY989" fmla="*/ 1070517 h 3010829"/>
              <a:gd name="connsiteX990" fmla="*/ 3647560 w 5186448"/>
              <a:gd name="connsiteY990" fmla="*/ 903249 h 3010829"/>
              <a:gd name="connsiteX991" fmla="*/ 3591804 w 5186448"/>
              <a:gd name="connsiteY991" fmla="*/ 836342 h 3010829"/>
              <a:gd name="connsiteX992" fmla="*/ 3513746 w 5186448"/>
              <a:gd name="connsiteY992" fmla="*/ 758283 h 3010829"/>
              <a:gd name="connsiteX993" fmla="*/ 3413385 w 5186448"/>
              <a:gd name="connsiteY993" fmla="*/ 657922 h 3010829"/>
              <a:gd name="connsiteX994" fmla="*/ 3379931 w 5186448"/>
              <a:gd name="connsiteY994" fmla="*/ 624468 h 3010829"/>
              <a:gd name="connsiteX995" fmla="*/ 3335326 w 5186448"/>
              <a:gd name="connsiteY995" fmla="*/ 602166 h 3010829"/>
              <a:gd name="connsiteX996" fmla="*/ 3279570 w 5186448"/>
              <a:gd name="connsiteY996" fmla="*/ 568712 h 3010829"/>
              <a:gd name="connsiteX997" fmla="*/ 3201511 w 5186448"/>
              <a:gd name="connsiteY997" fmla="*/ 524107 h 3010829"/>
              <a:gd name="connsiteX998" fmla="*/ 3156907 w 5186448"/>
              <a:gd name="connsiteY998" fmla="*/ 512956 h 3010829"/>
              <a:gd name="connsiteX999" fmla="*/ 3045394 w 5186448"/>
              <a:gd name="connsiteY999" fmla="*/ 468351 h 3010829"/>
              <a:gd name="connsiteX1000" fmla="*/ 3011941 w 5186448"/>
              <a:gd name="connsiteY1000" fmla="*/ 457200 h 3010829"/>
              <a:gd name="connsiteX1001" fmla="*/ 2822370 w 5186448"/>
              <a:gd name="connsiteY1001" fmla="*/ 423747 h 3010829"/>
              <a:gd name="connsiteX1002" fmla="*/ 2777765 w 5186448"/>
              <a:gd name="connsiteY1002" fmla="*/ 412595 h 3010829"/>
              <a:gd name="connsiteX1003" fmla="*/ 2666253 w 5186448"/>
              <a:gd name="connsiteY1003" fmla="*/ 401444 h 3010829"/>
              <a:gd name="connsiteX1004" fmla="*/ 2498985 w 5186448"/>
              <a:gd name="connsiteY1004" fmla="*/ 367990 h 3010829"/>
              <a:gd name="connsiteX1005" fmla="*/ 2153297 w 5186448"/>
              <a:gd name="connsiteY1005" fmla="*/ 345688 h 3010829"/>
              <a:gd name="connsiteX1006" fmla="*/ 1551131 w 5186448"/>
              <a:gd name="connsiteY1006" fmla="*/ 367990 h 3010829"/>
              <a:gd name="connsiteX1007" fmla="*/ 1450770 w 5186448"/>
              <a:gd name="connsiteY1007" fmla="*/ 412595 h 3010829"/>
              <a:gd name="connsiteX1008" fmla="*/ 1406165 w 5186448"/>
              <a:gd name="connsiteY1008" fmla="*/ 423747 h 3010829"/>
              <a:gd name="connsiteX1009" fmla="*/ 1205443 w 5186448"/>
              <a:gd name="connsiteY1009" fmla="*/ 501805 h 3010829"/>
              <a:gd name="connsiteX1010" fmla="*/ 1127385 w 5186448"/>
              <a:gd name="connsiteY1010" fmla="*/ 546410 h 3010829"/>
              <a:gd name="connsiteX1011" fmla="*/ 1093931 w 5186448"/>
              <a:gd name="connsiteY1011" fmla="*/ 557561 h 3010829"/>
              <a:gd name="connsiteX1012" fmla="*/ 982419 w 5186448"/>
              <a:gd name="connsiteY1012" fmla="*/ 579864 h 3010829"/>
              <a:gd name="connsiteX1013" fmla="*/ 904360 w 5186448"/>
              <a:gd name="connsiteY1013" fmla="*/ 624468 h 3010829"/>
              <a:gd name="connsiteX1014" fmla="*/ 870907 w 5186448"/>
              <a:gd name="connsiteY1014" fmla="*/ 635620 h 3010829"/>
              <a:gd name="connsiteX1015" fmla="*/ 815150 w 5186448"/>
              <a:gd name="connsiteY1015" fmla="*/ 657922 h 3010829"/>
              <a:gd name="connsiteX1016" fmla="*/ 781697 w 5186448"/>
              <a:gd name="connsiteY1016" fmla="*/ 691376 h 3010829"/>
              <a:gd name="connsiteX1017" fmla="*/ 725941 w 5186448"/>
              <a:gd name="connsiteY1017" fmla="*/ 780586 h 3010829"/>
              <a:gd name="connsiteX1018" fmla="*/ 681336 w 5186448"/>
              <a:gd name="connsiteY1018" fmla="*/ 869795 h 3010829"/>
              <a:gd name="connsiteX1019" fmla="*/ 659033 w 5186448"/>
              <a:gd name="connsiteY1019" fmla="*/ 992459 h 3010829"/>
              <a:gd name="connsiteX1020" fmla="*/ 692487 w 5186448"/>
              <a:gd name="connsiteY1020" fmla="*/ 1594625 h 3010829"/>
              <a:gd name="connsiteX1021" fmla="*/ 714789 w 5186448"/>
              <a:gd name="connsiteY1021" fmla="*/ 1694986 h 3010829"/>
              <a:gd name="connsiteX1022" fmla="*/ 725941 w 5186448"/>
              <a:gd name="connsiteY1022" fmla="*/ 1739590 h 3010829"/>
              <a:gd name="connsiteX1023" fmla="*/ 748243 w 5186448"/>
              <a:gd name="connsiteY1023" fmla="*/ 1784195 h 3010829"/>
              <a:gd name="connsiteX1024" fmla="*/ 781697 w 5186448"/>
              <a:gd name="connsiteY1024" fmla="*/ 1851103 h 3010829"/>
              <a:gd name="connsiteX1025" fmla="*/ 803999 w 5186448"/>
              <a:gd name="connsiteY1025" fmla="*/ 1929161 h 3010829"/>
              <a:gd name="connsiteX1026" fmla="*/ 848604 w 5186448"/>
              <a:gd name="connsiteY1026" fmla="*/ 1973766 h 3010829"/>
              <a:gd name="connsiteX1027" fmla="*/ 882058 w 5186448"/>
              <a:gd name="connsiteY1027" fmla="*/ 2029522 h 3010829"/>
              <a:gd name="connsiteX1028" fmla="*/ 915511 w 5186448"/>
              <a:gd name="connsiteY1028" fmla="*/ 2062976 h 3010829"/>
              <a:gd name="connsiteX1029" fmla="*/ 1004721 w 5186448"/>
              <a:gd name="connsiteY1029" fmla="*/ 2163337 h 3010829"/>
              <a:gd name="connsiteX1030" fmla="*/ 1049326 w 5186448"/>
              <a:gd name="connsiteY1030" fmla="*/ 2196790 h 3010829"/>
              <a:gd name="connsiteX1031" fmla="*/ 1105082 w 5186448"/>
              <a:gd name="connsiteY1031" fmla="*/ 2252547 h 3010829"/>
              <a:gd name="connsiteX1032" fmla="*/ 1171989 w 5186448"/>
              <a:gd name="connsiteY1032" fmla="*/ 2286000 h 3010829"/>
              <a:gd name="connsiteX1033" fmla="*/ 1238897 w 5186448"/>
              <a:gd name="connsiteY1033" fmla="*/ 2341756 h 3010829"/>
              <a:gd name="connsiteX1034" fmla="*/ 1305804 w 5186448"/>
              <a:gd name="connsiteY1034" fmla="*/ 2375210 h 3010829"/>
              <a:gd name="connsiteX1035" fmla="*/ 1461921 w 5186448"/>
              <a:gd name="connsiteY1035" fmla="*/ 2486722 h 3010829"/>
              <a:gd name="connsiteX1036" fmla="*/ 1539980 w 5186448"/>
              <a:gd name="connsiteY1036" fmla="*/ 2520176 h 3010829"/>
              <a:gd name="connsiteX1037" fmla="*/ 1718399 w 5186448"/>
              <a:gd name="connsiteY1037" fmla="*/ 2609386 h 3010829"/>
              <a:gd name="connsiteX1038" fmla="*/ 1796458 w 5186448"/>
              <a:gd name="connsiteY1038" fmla="*/ 2631688 h 3010829"/>
              <a:gd name="connsiteX1039" fmla="*/ 2008331 w 5186448"/>
              <a:gd name="connsiteY1039" fmla="*/ 2676293 h 3010829"/>
              <a:gd name="connsiteX1040" fmla="*/ 2231355 w 5186448"/>
              <a:gd name="connsiteY1040" fmla="*/ 2720898 h 3010829"/>
              <a:gd name="connsiteX1041" fmla="*/ 2978487 w 5186448"/>
              <a:gd name="connsiteY1041" fmla="*/ 2687444 h 3010829"/>
              <a:gd name="connsiteX1042" fmla="*/ 3056546 w 5186448"/>
              <a:gd name="connsiteY1042" fmla="*/ 2665142 h 3010829"/>
              <a:gd name="connsiteX1043" fmla="*/ 3145755 w 5186448"/>
              <a:gd name="connsiteY1043" fmla="*/ 2620537 h 3010829"/>
              <a:gd name="connsiteX1044" fmla="*/ 3279570 w 5186448"/>
              <a:gd name="connsiteY1044" fmla="*/ 2542478 h 3010829"/>
              <a:gd name="connsiteX1045" fmla="*/ 3313024 w 5186448"/>
              <a:gd name="connsiteY1045" fmla="*/ 2509025 h 3010829"/>
              <a:gd name="connsiteX1046" fmla="*/ 3368780 w 5186448"/>
              <a:gd name="connsiteY1046" fmla="*/ 2475571 h 3010829"/>
              <a:gd name="connsiteX1047" fmla="*/ 3446838 w 5186448"/>
              <a:gd name="connsiteY1047" fmla="*/ 2397512 h 3010829"/>
              <a:gd name="connsiteX1048" fmla="*/ 3469141 w 5186448"/>
              <a:gd name="connsiteY1048" fmla="*/ 2375210 h 3010829"/>
              <a:gd name="connsiteX1049" fmla="*/ 3502594 w 5186448"/>
              <a:gd name="connsiteY1049" fmla="*/ 2341756 h 3010829"/>
              <a:gd name="connsiteX1050" fmla="*/ 3536048 w 5186448"/>
              <a:gd name="connsiteY1050" fmla="*/ 2286000 h 3010829"/>
              <a:gd name="connsiteX1051" fmla="*/ 3580653 w 5186448"/>
              <a:gd name="connsiteY1051" fmla="*/ 2196790 h 3010829"/>
              <a:gd name="connsiteX1052" fmla="*/ 3591804 w 5186448"/>
              <a:gd name="connsiteY1052" fmla="*/ 2129883 h 3010829"/>
              <a:gd name="connsiteX1053" fmla="*/ 3602955 w 5186448"/>
              <a:gd name="connsiteY1053" fmla="*/ 2051825 h 3010829"/>
              <a:gd name="connsiteX1054" fmla="*/ 3625258 w 5186448"/>
              <a:gd name="connsiteY1054" fmla="*/ 1962615 h 3010829"/>
              <a:gd name="connsiteX1055" fmla="*/ 3625258 w 5186448"/>
              <a:gd name="connsiteY1055" fmla="*/ 1204332 h 3010829"/>
              <a:gd name="connsiteX1056" fmla="*/ 3614107 w 5186448"/>
              <a:gd name="connsiteY1056" fmla="*/ 1159727 h 3010829"/>
              <a:gd name="connsiteX1057" fmla="*/ 3569502 w 5186448"/>
              <a:gd name="connsiteY1057" fmla="*/ 1037064 h 3010829"/>
              <a:gd name="connsiteX1058" fmla="*/ 3524897 w 5186448"/>
              <a:gd name="connsiteY1058" fmla="*/ 947854 h 3010829"/>
              <a:gd name="connsiteX1059" fmla="*/ 3513746 w 5186448"/>
              <a:gd name="connsiteY1059" fmla="*/ 914400 h 3010829"/>
              <a:gd name="connsiteX1060" fmla="*/ 3457989 w 5186448"/>
              <a:gd name="connsiteY1060" fmla="*/ 825190 h 3010829"/>
              <a:gd name="connsiteX1061" fmla="*/ 3424536 w 5186448"/>
              <a:gd name="connsiteY1061" fmla="*/ 780586 h 3010829"/>
              <a:gd name="connsiteX1062" fmla="*/ 3368780 w 5186448"/>
              <a:gd name="connsiteY1062" fmla="*/ 724829 h 3010829"/>
              <a:gd name="connsiteX1063" fmla="*/ 3335326 w 5186448"/>
              <a:gd name="connsiteY1063" fmla="*/ 680225 h 3010829"/>
              <a:gd name="connsiteX1064" fmla="*/ 3179209 w 5186448"/>
              <a:gd name="connsiteY1064" fmla="*/ 546410 h 3010829"/>
              <a:gd name="connsiteX1065" fmla="*/ 2956185 w 5186448"/>
              <a:gd name="connsiteY1065" fmla="*/ 423747 h 3010829"/>
              <a:gd name="connsiteX1066" fmla="*/ 2844672 w 5186448"/>
              <a:gd name="connsiteY1066" fmla="*/ 367990 h 3010829"/>
              <a:gd name="connsiteX1067" fmla="*/ 2733160 w 5186448"/>
              <a:gd name="connsiteY1067" fmla="*/ 345688 h 3010829"/>
              <a:gd name="connsiteX1068" fmla="*/ 2655102 w 5186448"/>
              <a:gd name="connsiteY1068" fmla="*/ 334537 h 3010829"/>
              <a:gd name="connsiteX1069" fmla="*/ 2588194 w 5186448"/>
              <a:gd name="connsiteY1069" fmla="*/ 323386 h 3010829"/>
              <a:gd name="connsiteX1070" fmla="*/ 2209053 w 5186448"/>
              <a:gd name="connsiteY1070" fmla="*/ 312234 h 3010829"/>
              <a:gd name="connsiteX1071" fmla="*/ 1584585 w 5186448"/>
              <a:gd name="connsiteY1071" fmla="*/ 323386 h 3010829"/>
              <a:gd name="connsiteX1072" fmla="*/ 1450770 w 5186448"/>
              <a:gd name="connsiteY1072" fmla="*/ 379142 h 3010829"/>
              <a:gd name="connsiteX1073" fmla="*/ 1316955 w 5186448"/>
              <a:gd name="connsiteY1073" fmla="*/ 423747 h 3010829"/>
              <a:gd name="connsiteX1074" fmla="*/ 1272350 w 5186448"/>
              <a:gd name="connsiteY1074" fmla="*/ 446049 h 3010829"/>
              <a:gd name="connsiteX1075" fmla="*/ 1205443 w 5186448"/>
              <a:gd name="connsiteY1075" fmla="*/ 468351 h 3010829"/>
              <a:gd name="connsiteX1076" fmla="*/ 1093931 w 5186448"/>
              <a:gd name="connsiteY1076" fmla="*/ 524107 h 3010829"/>
              <a:gd name="connsiteX1077" fmla="*/ 1049326 w 5186448"/>
              <a:gd name="connsiteY1077" fmla="*/ 546410 h 3010829"/>
              <a:gd name="connsiteX1078" fmla="*/ 915511 w 5186448"/>
              <a:gd name="connsiteY1078" fmla="*/ 591015 h 3010829"/>
              <a:gd name="connsiteX1079" fmla="*/ 837453 w 5186448"/>
              <a:gd name="connsiteY1079" fmla="*/ 646771 h 3010829"/>
              <a:gd name="connsiteX1080" fmla="*/ 770546 w 5186448"/>
              <a:gd name="connsiteY1080" fmla="*/ 669073 h 3010829"/>
              <a:gd name="connsiteX1081" fmla="*/ 703638 w 5186448"/>
              <a:gd name="connsiteY1081" fmla="*/ 713678 h 3010829"/>
              <a:gd name="connsiteX1082" fmla="*/ 569824 w 5186448"/>
              <a:gd name="connsiteY1082" fmla="*/ 791737 h 3010829"/>
              <a:gd name="connsiteX1083" fmla="*/ 525219 w 5186448"/>
              <a:gd name="connsiteY1083" fmla="*/ 836342 h 3010829"/>
              <a:gd name="connsiteX1084" fmla="*/ 536370 w 5186448"/>
              <a:gd name="connsiteY1084" fmla="*/ 1115122 h 3010829"/>
              <a:gd name="connsiteX1085" fmla="*/ 547521 w 5186448"/>
              <a:gd name="connsiteY1085" fmla="*/ 1170878 h 3010829"/>
              <a:gd name="connsiteX1086" fmla="*/ 647882 w 5186448"/>
              <a:gd name="connsiteY1086" fmla="*/ 1393903 h 3010829"/>
              <a:gd name="connsiteX1087" fmla="*/ 681336 w 5186448"/>
              <a:gd name="connsiteY1087" fmla="*/ 1438507 h 3010829"/>
              <a:gd name="connsiteX1088" fmla="*/ 725941 w 5186448"/>
              <a:gd name="connsiteY1088" fmla="*/ 1505415 h 3010829"/>
              <a:gd name="connsiteX1089" fmla="*/ 770546 w 5186448"/>
              <a:gd name="connsiteY1089" fmla="*/ 1538868 h 3010829"/>
              <a:gd name="connsiteX1090" fmla="*/ 859755 w 5186448"/>
              <a:gd name="connsiteY1090" fmla="*/ 1616927 h 3010829"/>
              <a:gd name="connsiteX1091" fmla="*/ 960116 w 5186448"/>
              <a:gd name="connsiteY1091" fmla="*/ 1694986 h 3010829"/>
              <a:gd name="connsiteX1092" fmla="*/ 1049326 w 5186448"/>
              <a:gd name="connsiteY1092" fmla="*/ 1773044 h 3010829"/>
              <a:gd name="connsiteX1093" fmla="*/ 1093931 w 5186448"/>
              <a:gd name="connsiteY1093" fmla="*/ 1784195 h 3010829"/>
              <a:gd name="connsiteX1094" fmla="*/ 1116233 w 5186448"/>
              <a:gd name="connsiteY1094" fmla="*/ 1806498 h 3010829"/>
              <a:gd name="connsiteX1095" fmla="*/ 1294653 w 5186448"/>
              <a:gd name="connsiteY1095" fmla="*/ 1884556 h 3010829"/>
              <a:gd name="connsiteX1096" fmla="*/ 1450770 w 5186448"/>
              <a:gd name="connsiteY1096" fmla="*/ 1940312 h 3010829"/>
              <a:gd name="connsiteX1097" fmla="*/ 1528828 w 5186448"/>
              <a:gd name="connsiteY1097" fmla="*/ 1984917 h 3010829"/>
              <a:gd name="connsiteX1098" fmla="*/ 1640341 w 5186448"/>
              <a:gd name="connsiteY1098" fmla="*/ 2018371 h 3010829"/>
              <a:gd name="connsiteX1099" fmla="*/ 1974877 w 5186448"/>
              <a:gd name="connsiteY1099" fmla="*/ 2141034 h 3010829"/>
              <a:gd name="connsiteX1100" fmla="*/ 2209053 w 5186448"/>
              <a:gd name="connsiteY1100" fmla="*/ 2196790 h 3010829"/>
              <a:gd name="connsiteX1101" fmla="*/ 2342868 w 5186448"/>
              <a:gd name="connsiteY1101" fmla="*/ 2219093 h 3010829"/>
              <a:gd name="connsiteX1102" fmla="*/ 2911580 w 5186448"/>
              <a:gd name="connsiteY1102" fmla="*/ 2196790 h 3010829"/>
              <a:gd name="connsiteX1103" fmla="*/ 2989638 w 5186448"/>
              <a:gd name="connsiteY1103" fmla="*/ 2163337 h 3010829"/>
              <a:gd name="connsiteX1104" fmla="*/ 3101150 w 5186448"/>
              <a:gd name="connsiteY1104" fmla="*/ 2129883 h 3010829"/>
              <a:gd name="connsiteX1105" fmla="*/ 3190360 w 5186448"/>
              <a:gd name="connsiteY1105" fmla="*/ 2096429 h 3010829"/>
              <a:gd name="connsiteX1106" fmla="*/ 3234965 w 5186448"/>
              <a:gd name="connsiteY1106" fmla="*/ 2085278 h 3010829"/>
              <a:gd name="connsiteX1107" fmla="*/ 3313024 w 5186448"/>
              <a:gd name="connsiteY1107" fmla="*/ 2051825 h 3010829"/>
              <a:gd name="connsiteX1108" fmla="*/ 3379931 w 5186448"/>
              <a:gd name="connsiteY1108" fmla="*/ 2029522 h 3010829"/>
              <a:gd name="connsiteX1109" fmla="*/ 3446838 w 5186448"/>
              <a:gd name="connsiteY1109" fmla="*/ 1996068 h 3010829"/>
              <a:gd name="connsiteX1110" fmla="*/ 3480292 w 5186448"/>
              <a:gd name="connsiteY1110" fmla="*/ 1984917 h 3010829"/>
              <a:gd name="connsiteX1111" fmla="*/ 3658711 w 5186448"/>
              <a:gd name="connsiteY1111" fmla="*/ 1906859 h 3010829"/>
              <a:gd name="connsiteX1112" fmla="*/ 3681014 w 5186448"/>
              <a:gd name="connsiteY1112" fmla="*/ 1884556 h 3010829"/>
              <a:gd name="connsiteX1113" fmla="*/ 3792526 w 5186448"/>
              <a:gd name="connsiteY1113" fmla="*/ 1828800 h 3010829"/>
              <a:gd name="connsiteX1114" fmla="*/ 3904038 w 5186448"/>
              <a:gd name="connsiteY1114" fmla="*/ 1761893 h 3010829"/>
              <a:gd name="connsiteX1115" fmla="*/ 3993248 w 5186448"/>
              <a:gd name="connsiteY1115" fmla="*/ 1694986 h 3010829"/>
              <a:gd name="connsiteX1116" fmla="*/ 4049004 w 5186448"/>
              <a:gd name="connsiteY1116" fmla="*/ 1639229 h 3010829"/>
              <a:gd name="connsiteX1117" fmla="*/ 4104760 w 5186448"/>
              <a:gd name="connsiteY1117" fmla="*/ 1594625 h 3010829"/>
              <a:gd name="connsiteX1118" fmla="*/ 4115911 w 5186448"/>
              <a:gd name="connsiteY1118" fmla="*/ 1561171 h 3010829"/>
              <a:gd name="connsiteX1119" fmla="*/ 4138214 w 5186448"/>
              <a:gd name="connsiteY1119" fmla="*/ 1538868 h 3010829"/>
              <a:gd name="connsiteX1120" fmla="*/ 4193970 w 5186448"/>
              <a:gd name="connsiteY1120" fmla="*/ 1471961 h 3010829"/>
              <a:gd name="connsiteX1121" fmla="*/ 4193970 w 5186448"/>
              <a:gd name="connsiteY1121" fmla="*/ 1170878 h 3010829"/>
              <a:gd name="connsiteX1122" fmla="*/ 4149365 w 5186448"/>
              <a:gd name="connsiteY1122" fmla="*/ 1126273 h 3010829"/>
              <a:gd name="connsiteX1123" fmla="*/ 3982097 w 5186448"/>
              <a:gd name="connsiteY1123" fmla="*/ 970156 h 3010829"/>
              <a:gd name="connsiteX1124" fmla="*/ 3915189 w 5186448"/>
              <a:gd name="connsiteY1124" fmla="*/ 925551 h 3010829"/>
              <a:gd name="connsiteX1125" fmla="*/ 3848282 w 5186448"/>
              <a:gd name="connsiteY1125" fmla="*/ 869795 h 3010829"/>
              <a:gd name="connsiteX1126" fmla="*/ 3781375 w 5186448"/>
              <a:gd name="connsiteY1126" fmla="*/ 836342 h 3010829"/>
              <a:gd name="connsiteX1127" fmla="*/ 3703316 w 5186448"/>
              <a:gd name="connsiteY1127" fmla="*/ 791737 h 3010829"/>
              <a:gd name="connsiteX1128" fmla="*/ 3625258 w 5186448"/>
              <a:gd name="connsiteY1128" fmla="*/ 735981 h 3010829"/>
              <a:gd name="connsiteX1129" fmla="*/ 3547199 w 5186448"/>
              <a:gd name="connsiteY1129" fmla="*/ 691376 h 3010829"/>
              <a:gd name="connsiteX1130" fmla="*/ 3469141 w 5186448"/>
              <a:gd name="connsiteY1130" fmla="*/ 635620 h 3010829"/>
              <a:gd name="connsiteX1131" fmla="*/ 3391082 w 5186448"/>
              <a:gd name="connsiteY1131" fmla="*/ 591015 h 3010829"/>
              <a:gd name="connsiteX1132" fmla="*/ 3156907 w 5186448"/>
              <a:gd name="connsiteY1132" fmla="*/ 434898 h 3010829"/>
              <a:gd name="connsiteX1133" fmla="*/ 3112302 w 5186448"/>
              <a:gd name="connsiteY1133" fmla="*/ 423747 h 3010829"/>
              <a:gd name="connsiteX1134" fmla="*/ 2989638 w 5186448"/>
              <a:gd name="connsiteY1134" fmla="*/ 367990 h 3010829"/>
              <a:gd name="connsiteX1135" fmla="*/ 2922731 w 5186448"/>
              <a:gd name="connsiteY1135" fmla="*/ 334537 h 3010829"/>
              <a:gd name="connsiteX1136" fmla="*/ 2866975 w 5186448"/>
              <a:gd name="connsiteY1136" fmla="*/ 323386 h 3010829"/>
              <a:gd name="connsiteX1137" fmla="*/ 2677404 w 5186448"/>
              <a:gd name="connsiteY1137" fmla="*/ 301083 h 3010829"/>
              <a:gd name="connsiteX1138" fmla="*/ 1829911 w 5186448"/>
              <a:gd name="connsiteY1138" fmla="*/ 323386 h 3010829"/>
              <a:gd name="connsiteX1139" fmla="*/ 1684946 w 5186448"/>
              <a:gd name="connsiteY1139" fmla="*/ 423747 h 3010829"/>
              <a:gd name="connsiteX1140" fmla="*/ 1528828 w 5186448"/>
              <a:gd name="connsiteY1140" fmla="*/ 524107 h 3010829"/>
              <a:gd name="connsiteX1141" fmla="*/ 1450770 w 5186448"/>
              <a:gd name="connsiteY1141" fmla="*/ 579864 h 3010829"/>
              <a:gd name="connsiteX1142" fmla="*/ 1406165 w 5186448"/>
              <a:gd name="connsiteY1142" fmla="*/ 602166 h 3010829"/>
              <a:gd name="connsiteX1143" fmla="*/ 1350409 w 5186448"/>
              <a:gd name="connsiteY1143" fmla="*/ 635620 h 3010829"/>
              <a:gd name="connsiteX1144" fmla="*/ 1305804 w 5186448"/>
              <a:gd name="connsiteY1144" fmla="*/ 657922 h 3010829"/>
              <a:gd name="connsiteX1145" fmla="*/ 1238897 w 5186448"/>
              <a:gd name="connsiteY1145" fmla="*/ 702527 h 3010829"/>
              <a:gd name="connsiteX1146" fmla="*/ 1127385 w 5186448"/>
              <a:gd name="connsiteY1146" fmla="*/ 758283 h 3010829"/>
              <a:gd name="connsiteX1147" fmla="*/ 1093931 w 5186448"/>
              <a:gd name="connsiteY1147" fmla="*/ 769434 h 3010829"/>
              <a:gd name="connsiteX1148" fmla="*/ 960116 w 5186448"/>
              <a:gd name="connsiteY1148" fmla="*/ 847493 h 3010829"/>
              <a:gd name="connsiteX1149" fmla="*/ 893209 w 5186448"/>
              <a:gd name="connsiteY1149" fmla="*/ 914400 h 3010829"/>
              <a:gd name="connsiteX1150" fmla="*/ 882058 w 5186448"/>
              <a:gd name="connsiteY1150" fmla="*/ 947854 h 3010829"/>
              <a:gd name="connsiteX1151" fmla="*/ 792848 w 5186448"/>
              <a:gd name="connsiteY1151" fmla="*/ 1059366 h 3010829"/>
              <a:gd name="connsiteX1152" fmla="*/ 748243 w 5186448"/>
              <a:gd name="connsiteY1152" fmla="*/ 1159727 h 3010829"/>
              <a:gd name="connsiteX1153" fmla="*/ 703638 w 5186448"/>
              <a:gd name="connsiteY1153" fmla="*/ 1248937 h 3010829"/>
              <a:gd name="connsiteX1154" fmla="*/ 714789 w 5186448"/>
              <a:gd name="connsiteY1154" fmla="*/ 1683834 h 3010829"/>
              <a:gd name="connsiteX1155" fmla="*/ 725941 w 5186448"/>
              <a:gd name="connsiteY1155" fmla="*/ 1728439 h 3010829"/>
              <a:gd name="connsiteX1156" fmla="*/ 748243 w 5186448"/>
              <a:gd name="connsiteY1156" fmla="*/ 1784195 h 3010829"/>
              <a:gd name="connsiteX1157" fmla="*/ 759394 w 5186448"/>
              <a:gd name="connsiteY1157" fmla="*/ 1817649 h 3010829"/>
              <a:gd name="connsiteX1158" fmla="*/ 803999 w 5186448"/>
              <a:gd name="connsiteY1158" fmla="*/ 1873405 h 3010829"/>
              <a:gd name="connsiteX1159" fmla="*/ 971268 w 5186448"/>
              <a:gd name="connsiteY1159" fmla="*/ 2018371 h 3010829"/>
              <a:gd name="connsiteX1160" fmla="*/ 1149687 w 5186448"/>
              <a:gd name="connsiteY1160" fmla="*/ 2118732 h 3010829"/>
              <a:gd name="connsiteX1161" fmla="*/ 1238897 w 5186448"/>
              <a:gd name="connsiteY1161" fmla="*/ 2152186 h 3010829"/>
              <a:gd name="connsiteX1162" fmla="*/ 1316955 w 5186448"/>
              <a:gd name="connsiteY1162" fmla="*/ 2174488 h 3010829"/>
              <a:gd name="connsiteX1163" fmla="*/ 1595736 w 5186448"/>
              <a:gd name="connsiteY1163" fmla="*/ 2252547 h 3010829"/>
              <a:gd name="connsiteX1164" fmla="*/ 1852214 w 5186448"/>
              <a:gd name="connsiteY1164" fmla="*/ 2308303 h 3010829"/>
              <a:gd name="connsiteX1165" fmla="*/ 1896819 w 5186448"/>
              <a:gd name="connsiteY1165" fmla="*/ 2319454 h 3010829"/>
              <a:gd name="connsiteX1166" fmla="*/ 1986028 w 5186448"/>
              <a:gd name="connsiteY1166" fmla="*/ 2330605 h 3010829"/>
              <a:gd name="connsiteX1167" fmla="*/ 2064087 w 5186448"/>
              <a:gd name="connsiteY1167" fmla="*/ 2341756 h 3010829"/>
              <a:gd name="connsiteX1168" fmla="*/ 2621648 w 5186448"/>
              <a:gd name="connsiteY1168" fmla="*/ 2330605 h 3010829"/>
              <a:gd name="connsiteX1169" fmla="*/ 2710858 w 5186448"/>
              <a:gd name="connsiteY1169" fmla="*/ 2297151 h 3010829"/>
              <a:gd name="connsiteX1170" fmla="*/ 2833521 w 5186448"/>
              <a:gd name="connsiteY1170" fmla="*/ 2274849 h 3010829"/>
              <a:gd name="connsiteX1171" fmla="*/ 2922731 w 5186448"/>
              <a:gd name="connsiteY1171" fmla="*/ 2263698 h 3010829"/>
              <a:gd name="connsiteX1172" fmla="*/ 2978487 w 5186448"/>
              <a:gd name="connsiteY1172" fmla="*/ 2252547 h 3010829"/>
              <a:gd name="connsiteX1173" fmla="*/ 3134604 w 5186448"/>
              <a:gd name="connsiteY1173" fmla="*/ 2241395 h 3010829"/>
              <a:gd name="connsiteX1174" fmla="*/ 3324175 w 5186448"/>
              <a:gd name="connsiteY1174" fmla="*/ 2219093 h 3010829"/>
              <a:gd name="connsiteX1175" fmla="*/ 3547199 w 5186448"/>
              <a:gd name="connsiteY1175" fmla="*/ 2129883 h 3010829"/>
              <a:gd name="connsiteX1176" fmla="*/ 3625258 w 5186448"/>
              <a:gd name="connsiteY1176" fmla="*/ 2074127 h 3010829"/>
              <a:gd name="connsiteX1177" fmla="*/ 3681014 w 5186448"/>
              <a:gd name="connsiteY1177" fmla="*/ 2018371 h 3010829"/>
              <a:gd name="connsiteX1178" fmla="*/ 3714468 w 5186448"/>
              <a:gd name="connsiteY1178" fmla="*/ 1984917 h 3010829"/>
              <a:gd name="connsiteX1179" fmla="*/ 3759072 w 5186448"/>
              <a:gd name="connsiteY1179" fmla="*/ 1929161 h 3010829"/>
              <a:gd name="connsiteX1180" fmla="*/ 3770224 w 5186448"/>
              <a:gd name="connsiteY1180" fmla="*/ 1884556 h 3010829"/>
              <a:gd name="connsiteX1181" fmla="*/ 3792526 w 5186448"/>
              <a:gd name="connsiteY1181" fmla="*/ 1728439 h 3010829"/>
              <a:gd name="connsiteX1182" fmla="*/ 3759072 w 5186448"/>
              <a:gd name="connsiteY1182" fmla="*/ 1304693 h 3010829"/>
              <a:gd name="connsiteX1183" fmla="*/ 3736770 w 5186448"/>
              <a:gd name="connsiteY1183" fmla="*/ 1260088 h 3010829"/>
              <a:gd name="connsiteX1184" fmla="*/ 3725619 w 5186448"/>
              <a:gd name="connsiteY1184" fmla="*/ 1215483 h 3010829"/>
              <a:gd name="connsiteX1185" fmla="*/ 3625258 w 5186448"/>
              <a:gd name="connsiteY1185" fmla="*/ 1037064 h 3010829"/>
              <a:gd name="connsiteX1186" fmla="*/ 3602955 w 5186448"/>
              <a:gd name="connsiteY1186" fmla="*/ 992459 h 3010829"/>
              <a:gd name="connsiteX1187" fmla="*/ 3569502 w 5186448"/>
              <a:gd name="connsiteY1187" fmla="*/ 959005 h 3010829"/>
              <a:gd name="connsiteX1188" fmla="*/ 3536048 w 5186448"/>
              <a:gd name="connsiteY1188" fmla="*/ 914400 h 3010829"/>
              <a:gd name="connsiteX1189" fmla="*/ 3502594 w 5186448"/>
              <a:gd name="connsiteY1189" fmla="*/ 858644 h 3010829"/>
              <a:gd name="connsiteX1190" fmla="*/ 3424536 w 5186448"/>
              <a:gd name="connsiteY1190" fmla="*/ 780586 h 3010829"/>
              <a:gd name="connsiteX1191" fmla="*/ 3391082 w 5186448"/>
              <a:gd name="connsiteY1191" fmla="*/ 747132 h 3010829"/>
              <a:gd name="connsiteX1192" fmla="*/ 3335326 w 5186448"/>
              <a:gd name="connsiteY1192" fmla="*/ 680225 h 3010829"/>
              <a:gd name="connsiteX1193" fmla="*/ 3279570 w 5186448"/>
              <a:gd name="connsiteY1193" fmla="*/ 646771 h 3010829"/>
              <a:gd name="connsiteX1194" fmla="*/ 3190360 w 5186448"/>
              <a:gd name="connsiteY1194" fmla="*/ 579864 h 3010829"/>
              <a:gd name="connsiteX1195" fmla="*/ 3112302 w 5186448"/>
              <a:gd name="connsiteY1195" fmla="*/ 557561 h 3010829"/>
              <a:gd name="connsiteX1196" fmla="*/ 2788916 w 5186448"/>
              <a:gd name="connsiteY1196" fmla="*/ 479503 h 3010829"/>
              <a:gd name="connsiteX1197" fmla="*/ 2432077 w 5186448"/>
              <a:gd name="connsiteY1197" fmla="*/ 457200 h 3010829"/>
              <a:gd name="connsiteX1198" fmla="*/ 2264809 w 5186448"/>
              <a:gd name="connsiteY1198" fmla="*/ 434898 h 3010829"/>
              <a:gd name="connsiteX1199" fmla="*/ 1428468 w 5186448"/>
              <a:gd name="connsiteY1199" fmla="*/ 457200 h 3010829"/>
              <a:gd name="connsiteX1200" fmla="*/ 1339258 w 5186448"/>
              <a:gd name="connsiteY1200" fmla="*/ 468351 h 3010829"/>
              <a:gd name="connsiteX1201" fmla="*/ 1116233 w 5186448"/>
              <a:gd name="connsiteY1201" fmla="*/ 524107 h 3010829"/>
              <a:gd name="connsiteX1202" fmla="*/ 971268 w 5186448"/>
              <a:gd name="connsiteY1202" fmla="*/ 568712 h 3010829"/>
              <a:gd name="connsiteX1203" fmla="*/ 904360 w 5186448"/>
              <a:gd name="connsiteY1203" fmla="*/ 591015 h 3010829"/>
              <a:gd name="connsiteX1204" fmla="*/ 848604 w 5186448"/>
              <a:gd name="connsiteY1204" fmla="*/ 602166 h 3010829"/>
              <a:gd name="connsiteX1205" fmla="*/ 670185 w 5186448"/>
              <a:gd name="connsiteY1205" fmla="*/ 669073 h 3010829"/>
              <a:gd name="connsiteX1206" fmla="*/ 558672 w 5186448"/>
              <a:gd name="connsiteY1206" fmla="*/ 702527 h 3010829"/>
              <a:gd name="connsiteX1207" fmla="*/ 491765 w 5186448"/>
              <a:gd name="connsiteY1207" fmla="*/ 747132 h 3010829"/>
              <a:gd name="connsiteX1208" fmla="*/ 458311 w 5186448"/>
              <a:gd name="connsiteY1208" fmla="*/ 758283 h 3010829"/>
              <a:gd name="connsiteX1209" fmla="*/ 402555 w 5186448"/>
              <a:gd name="connsiteY1209" fmla="*/ 825190 h 3010829"/>
              <a:gd name="connsiteX1210" fmla="*/ 346799 w 5186448"/>
              <a:gd name="connsiteY1210" fmla="*/ 936703 h 3010829"/>
              <a:gd name="connsiteX1211" fmla="*/ 335648 w 5186448"/>
              <a:gd name="connsiteY1211" fmla="*/ 1048215 h 3010829"/>
              <a:gd name="connsiteX1212" fmla="*/ 324497 w 5186448"/>
              <a:gd name="connsiteY1212" fmla="*/ 1103971 h 3010829"/>
              <a:gd name="connsiteX1213" fmla="*/ 335648 w 5186448"/>
              <a:gd name="connsiteY1213" fmla="*/ 1672683 h 3010829"/>
              <a:gd name="connsiteX1214" fmla="*/ 357950 w 5186448"/>
              <a:gd name="connsiteY1214" fmla="*/ 1750742 h 3010829"/>
              <a:gd name="connsiteX1215" fmla="*/ 402555 w 5186448"/>
              <a:gd name="connsiteY1215" fmla="*/ 1817649 h 3010829"/>
              <a:gd name="connsiteX1216" fmla="*/ 436009 w 5186448"/>
              <a:gd name="connsiteY1216" fmla="*/ 1884556 h 3010829"/>
              <a:gd name="connsiteX1217" fmla="*/ 502916 w 5186448"/>
              <a:gd name="connsiteY1217" fmla="*/ 1940312 h 3010829"/>
              <a:gd name="connsiteX1218" fmla="*/ 569824 w 5186448"/>
              <a:gd name="connsiteY1218" fmla="*/ 2007220 h 3010829"/>
              <a:gd name="connsiteX1219" fmla="*/ 714789 w 5186448"/>
              <a:gd name="connsiteY1219" fmla="*/ 2085278 h 3010829"/>
              <a:gd name="connsiteX1220" fmla="*/ 870907 w 5186448"/>
              <a:gd name="connsiteY1220" fmla="*/ 2185639 h 3010829"/>
              <a:gd name="connsiteX1221" fmla="*/ 971268 w 5186448"/>
              <a:gd name="connsiteY1221" fmla="*/ 2241395 h 3010829"/>
              <a:gd name="connsiteX1222" fmla="*/ 1038175 w 5186448"/>
              <a:gd name="connsiteY1222" fmla="*/ 2286000 h 3010829"/>
              <a:gd name="connsiteX1223" fmla="*/ 1227746 w 5186448"/>
              <a:gd name="connsiteY1223" fmla="*/ 2352907 h 3010829"/>
              <a:gd name="connsiteX1224" fmla="*/ 1283502 w 5186448"/>
              <a:gd name="connsiteY1224" fmla="*/ 2386361 h 3010829"/>
              <a:gd name="connsiteX1225" fmla="*/ 1395014 w 5186448"/>
              <a:gd name="connsiteY1225" fmla="*/ 2397512 h 3010829"/>
              <a:gd name="connsiteX1226" fmla="*/ 1461921 w 5186448"/>
              <a:gd name="connsiteY1226" fmla="*/ 2408664 h 3010829"/>
              <a:gd name="connsiteX1227" fmla="*/ 1573433 w 5186448"/>
              <a:gd name="connsiteY1227" fmla="*/ 2419815 h 3010829"/>
              <a:gd name="connsiteX1228" fmla="*/ 3547199 w 5186448"/>
              <a:gd name="connsiteY1228" fmla="*/ 2375210 h 3010829"/>
              <a:gd name="connsiteX1229" fmla="*/ 3580653 w 5186448"/>
              <a:gd name="connsiteY1229" fmla="*/ 2364059 h 3010829"/>
              <a:gd name="connsiteX1230" fmla="*/ 3636409 w 5186448"/>
              <a:gd name="connsiteY1230" fmla="*/ 2308303 h 3010829"/>
              <a:gd name="connsiteX1231" fmla="*/ 3669863 w 5186448"/>
              <a:gd name="connsiteY1231" fmla="*/ 2274849 h 3010829"/>
              <a:gd name="connsiteX1232" fmla="*/ 3770224 w 5186448"/>
              <a:gd name="connsiteY1232" fmla="*/ 2163337 h 3010829"/>
              <a:gd name="connsiteX1233" fmla="*/ 3837131 w 5186448"/>
              <a:gd name="connsiteY1233" fmla="*/ 2085278 h 3010829"/>
              <a:gd name="connsiteX1234" fmla="*/ 3859433 w 5186448"/>
              <a:gd name="connsiteY1234" fmla="*/ 2051825 h 3010829"/>
              <a:gd name="connsiteX1235" fmla="*/ 3892887 w 5186448"/>
              <a:gd name="connsiteY1235" fmla="*/ 1962615 h 3010829"/>
              <a:gd name="connsiteX1236" fmla="*/ 3870585 w 5186448"/>
              <a:gd name="connsiteY1236" fmla="*/ 1594625 h 3010829"/>
              <a:gd name="connsiteX1237" fmla="*/ 3792526 w 5186448"/>
              <a:gd name="connsiteY1237" fmla="*/ 1460810 h 3010829"/>
              <a:gd name="connsiteX1238" fmla="*/ 3747921 w 5186448"/>
              <a:gd name="connsiteY1238" fmla="*/ 1371600 h 3010829"/>
              <a:gd name="connsiteX1239" fmla="*/ 3714468 w 5186448"/>
              <a:gd name="connsiteY1239" fmla="*/ 1282390 h 3010829"/>
              <a:gd name="connsiteX1240" fmla="*/ 3647560 w 5186448"/>
              <a:gd name="connsiteY1240" fmla="*/ 1215483 h 3010829"/>
              <a:gd name="connsiteX1241" fmla="*/ 3614107 w 5186448"/>
              <a:gd name="connsiteY1241" fmla="*/ 1126273 h 3010829"/>
              <a:gd name="connsiteX1242" fmla="*/ 3547199 w 5186448"/>
              <a:gd name="connsiteY1242" fmla="*/ 1037064 h 3010829"/>
              <a:gd name="connsiteX1243" fmla="*/ 3524897 w 5186448"/>
              <a:gd name="connsiteY1243" fmla="*/ 1003610 h 3010829"/>
              <a:gd name="connsiteX1244" fmla="*/ 3368780 w 5186448"/>
              <a:gd name="connsiteY1244" fmla="*/ 780586 h 3010829"/>
              <a:gd name="connsiteX1245" fmla="*/ 3301872 w 5186448"/>
              <a:gd name="connsiteY1245" fmla="*/ 713678 h 3010829"/>
              <a:gd name="connsiteX1246" fmla="*/ 3268419 w 5186448"/>
              <a:gd name="connsiteY1246" fmla="*/ 680225 h 3010829"/>
              <a:gd name="connsiteX1247" fmla="*/ 3145755 w 5186448"/>
              <a:gd name="connsiteY1247" fmla="*/ 591015 h 3010829"/>
              <a:gd name="connsiteX1248" fmla="*/ 3101150 w 5186448"/>
              <a:gd name="connsiteY1248" fmla="*/ 568712 h 3010829"/>
              <a:gd name="connsiteX1249" fmla="*/ 2933882 w 5186448"/>
              <a:gd name="connsiteY1249" fmla="*/ 468351 h 3010829"/>
              <a:gd name="connsiteX1250" fmla="*/ 2900428 w 5186448"/>
              <a:gd name="connsiteY1250" fmla="*/ 457200 h 3010829"/>
              <a:gd name="connsiteX1251" fmla="*/ 2844672 w 5186448"/>
              <a:gd name="connsiteY1251" fmla="*/ 434898 h 3010829"/>
              <a:gd name="connsiteX1252" fmla="*/ 2800068 w 5186448"/>
              <a:gd name="connsiteY1252" fmla="*/ 412595 h 3010829"/>
              <a:gd name="connsiteX1253" fmla="*/ 2666253 w 5186448"/>
              <a:gd name="connsiteY1253" fmla="*/ 390293 h 3010829"/>
              <a:gd name="connsiteX1254" fmla="*/ 2565892 w 5186448"/>
              <a:gd name="connsiteY1254" fmla="*/ 367990 h 3010829"/>
              <a:gd name="connsiteX1255" fmla="*/ 2454380 w 5186448"/>
              <a:gd name="connsiteY1255" fmla="*/ 345688 h 3010829"/>
              <a:gd name="connsiteX1256" fmla="*/ 1584585 w 5186448"/>
              <a:gd name="connsiteY1256" fmla="*/ 356839 h 3010829"/>
              <a:gd name="connsiteX1257" fmla="*/ 1383863 w 5186448"/>
              <a:gd name="connsiteY1257" fmla="*/ 412595 h 3010829"/>
              <a:gd name="connsiteX1258" fmla="*/ 1294653 w 5186448"/>
              <a:gd name="connsiteY1258" fmla="*/ 446049 h 3010829"/>
              <a:gd name="connsiteX1259" fmla="*/ 1116233 w 5186448"/>
              <a:gd name="connsiteY1259" fmla="*/ 557561 h 3010829"/>
              <a:gd name="connsiteX1260" fmla="*/ 982419 w 5186448"/>
              <a:gd name="connsiteY1260" fmla="*/ 613317 h 3010829"/>
              <a:gd name="connsiteX1261" fmla="*/ 937814 w 5186448"/>
              <a:gd name="connsiteY1261" fmla="*/ 657922 h 3010829"/>
              <a:gd name="connsiteX1262" fmla="*/ 904360 w 5186448"/>
              <a:gd name="connsiteY1262" fmla="*/ 669073 h 3010829"/>
              <a:gd name="connsiteX1263" fmla="*/ 826302 w 5186448"/>
              <a:gd name="connsiteY1263" fmla="*/ 713678 h 3010829"/>
              <a:gd name="connsiteX1264" fmla="*/ 748243 w 5186448"/>
              <a:gd name="connsiteY1264" fmla="*/ 769434 h 3010829"/>
              <a:gd name="connsiteX1265" fmla="*/ 692487 w 5186448"/>
              <a:gd name="connsiteY1265" fmla="*/ 802888 h 3010829"/>
              <a:gd name="connsiteX1266" fmla="*/ 614428 w 5186448"/>
              <a:gd name="connsiteY1266" fmla="*/ 869795 h 3010829"/>
              <a:gd name="connsiteX1267" fmla="*/ 536370 w 5186448"/>
              <a:gd name="connsiteY1267" fmla="*/ 936703 h 3010829"/>
              <a:gd name="connsiteX1268" fmla="*/ 502916 w 5186448"/>
              <a:gd name="connsiteY1268" fmla="*/ 1025912 h 3010829"/>
              <a:gd name="connsiteX1269" fmla="*/ 480614 w 5186448"/>
              <a:gd name="connsiteY1269" fmla="*/ 1092820 h 3010829"/>
              <a:gd name="connsiteX1270" fmla="*/ 536370 w 5186448"/>
              <a:gd name="connsiteY1270" fmla="*/ 1460810 h 3010829"/>
              <a:gd name="connsiteX1271" fmla="*/ 703638 w 5186448"/>
              <a:gd name="connsiteY1271" fmla="*/ 1683834 h 3010829"/>
              <a:gd name="connsiteX1272" fmla="*/ 725941 w 5186448"/>
              <a:gd name="connsiteY1272" fmla="*/ 1717288 h 3010829"/>
              <a:gd name="connsiteX1273" fmla="*/ 815150 w 5186448"/>
              <a:gd name="connsiteY1273" fmla="*/ 1795347 h 3010829"/>
              <a:gd name="connsiteX1274" fmla="*/ 837453 w 5186448"/>
              <a:gd name="connsiteY1274" fmla="*/ 1817649 h 3010829"/>
              <a:gd name="connsiteX1275" fmla="*/ 971268 w 5186448"/>
              <a:gd name="connsiteY1275" fmla="*/ 1884556 h 3010829"/>
              <a:gd name="connsiteX1276" fmla="*/ 1060477 w 5186448"/>
              <a:gd name="connsiteY1276" fmla="*/ 1929161 h 3010829"/>
              <a:gd name="connsiteX1277" fmla="*/ 1116233 w 5186448"/>
              <a:gd name="connsiteY1277" fmla="*/ 1962615 h 3010829"/>
              <a:gd name="connsiteX1278" fmla="*/ 1227746 w 5186448"/>
              <a:gd name="connsiteY1278" fmla="*/ 1996068 h 3010829"/>
              <a:gd name="connsiteX1279" fmla="*/ 1316955 w 5186448"/>
              <a:gd name="connsiteY1279" fmla="*/ 2040673 h 3010829"/>
              <a:gd name="connsiteX1280" fmla="*/ 1406165 w 5186448"/>
              <a:gd name="connsiteY1280" fmla="*/ 2074127 h 3010829"/>
              <a:gd name="connsiteX1281" fmla="*/ 1528828 w 5186448"/>
              <a:gd name="connsiteY1281" fmla="*/ 2141034 h 3010829"/>
              <a:gd name="connsiteX1282" fmla="*/ 1618038 w 5186448"/>
              <a:gd name="connsiteY1282" fmla="*/ 2174488 h 3010829"/>
              <a:gd name="connsiteX1283" fmla="*/ 1696097 w 5186448"/>
              <a:gd name="connsiteY1283" fmla="*/ 2196790 h 3010829"/>
              <a:gd name="connsiteX1284" fmla="*/ 1763004 w 5186448"/>
              <a:gd name="connsiteY1284" fmla="*/ 2230244 h 3010829"/>
              <a:gd name="connsiteX1285" fmla="*/ 1896819 w 5186448"/>
              <a:gd name="connsiteY1285" fmla="*/ 2263698 h 3010829"/>
              <a:gd name="connsiteX1286" fmla="*/ 2097541 w 5186448"/>
              <a:gd name="connsiteY1286" fmla="*/ 2286000 h 3010829"/>
              <a:gd name="connsiteX1287" fmla="*/ 3268419 w 5186448"/>
              <a:gd name="connsiteY1287" fmla="*/ 2297151 h 3010829"/>
              <a:gd name="connsiteX1288" fmla="*/ 3747921 w 5186448"/>
              <a:gd name="connsiteY1288" fmla="*/ 2207942 h 3010829"/>
              <a:gd name="connsiteX1289" fmla="*/ 3792526 w 5186448"/>
              <a:gd name="connsiteY1289" fmla="*/ 2196790 h 3010829"/>
              <a:gd name="connsiteX1290" fmla="*/ 3904038 w 5186448"/>
              <a:gd name="connsiteY1290" fmla="*/ 2163337 h 3010829"/>
              <a:gd name="connsiteX1291" fmla="*/ 4049004 w 5186448"/>
              <a:gd name="connsiteY1291" fmla="*/ 2129883 h 3010829"/>
              <a:gd name="connsiteX1292" fmla="*/ 4138214 w 5186448"/>
              <a:gd name="connsiteY1292" fmla="*/ 2085278 h 3010829"/>
              <a:gd name="connsiteX1293" fmla="*/ 4305482 w 5186448"/>
              <a:gd name="connsiteY1293" fmla="*/ 2018371 h 3010829"/>
              <a:gd name="connsiteX1294" fmla="*/ 4372389 w 5186448"/>
              <a:gd name="connsiteY1294" fmla="*/ 1951464 h 3010829"/>
              <a:gd name="connsiteX1295" fmla="*/ 4405843 w 5186448"/>
              <a:gd name="connsiteY1295" fmla="*/ 1940312 h 3010829"/>
              <a:gd name="connsiteX1296" fmla="*/ 4450448 w 5186448"/>
              <a:gd name="connsiteY1296" fmla="*/ 1895707 h 3010829"/>
              <a:gd name="connsiteX1297" fmla="*/ 4495053 w 5186448"/>
              <a:gd name="connsiteY1297" fmla="*/ 1873405 h 3010829"/>
              <a:gd name="connsiteX1298" fmla="*/ 4528507 w 5186448"/>
              <a:gd name="connsiteY1298" fmla="*/ 1851103 h 3010829"/>
              <a:gd name="connsiteX1299" fmla="*/ 4539658 w 5186448"/>
              <a:gd name="connsiteY1299" fmla="*/ 1817649 h 3010829"/>
              <a:gd name="connsiteX1300" fmla="*/ 4561960 w 5186448"/>
              <a:gd name="connsiteY1300" fmla="*/ 1773044 h 3010829"/>
              <a:gd name="connsiteX1301" fmla="*/ 4550809 w 5186448"/>
              <a:gd name="connsiteY1301" fmla="*/ 1572322 h 3010829"/>
              <a:gd name="connsiteX1302" fmla="*/ 4350087 w 5186448"/>
              <a:gd name="connsiteY1302" fmla="*/ 1226634 h 3010829"/>
              <a:gd name="connsiteX1303" fmla="*/ 4294331 w 5186448"/>
              <a:gd name="connsiteY1303" fmla="*/ 1182029 h 3010829"/>
              <a:gd name="connsiteX1304" fmla="*/ 4249726 w 5186448"/>
              <a:gd name="connsiteY1304" fmla="*/ 1126273 h 3010829"/>
              <a:gd name="connsiteX1305" fmla="*/ 4149365 w 5186448"/>
              <a:gd name="connsiteY1305" fmla="*/ 1070517 h 3010829"/>
              <a:gd name="connsiteX1306" fmla="*/ 4093609 w 5186448"/>
              <a:gd name="connsiteY1306" fmla="*/ 1037064 h 3010829"/>
              <a:gd name="connsiteX1307" fmla="*/ 4026702 w 5186448"/>
              <a:gd name="connsiteY1307" fmla="*/ 992459 h 3010829"/>
              <a:gd name="connsiteX1308" fmla="*/ 3993248 w 5186448"/>
              <a:gd name="connsiteY1308" fmla="*/ 981307 h 3010829"/>
              <a:gd name="connsiteX1309" fmla="*/ 3881736 w 5186448"/>
              <a:gd name="connsiteY1309" fmla="*/ 936703 h 3010829"/>
              <a:gd name="connsiteX1310" fmla="*/ 3825980 w 5186448"/>
              <a:gd name="connsiteY1310" fmla="*/ 903249 h 3010829"/>
              <a:gd name="connsiteX1311" fmla="*/ 3759072 w 5186448"/>
              <a:gd name="connsiteY1311" fmla="*/ 880947 h 3010829"/>
              <a:gd name="connsiteX1312" fmla="*/ 3681014 w 5186448"/>
              <a:gd name="connsiteY1312" fmla="*/ 836342 h 3010829"/>
              <a:gd name="connsiteX1313" fmla="*/ 3502594 w 5186448"/>
              <a:gd name="connsiteY1313" fmla="*/ 780586 h 3010829"/>
              <a:gd name="connsiteX1314" fmla="*/ 3424536 w 5186448"/>
              <a:gd name="connsiteY1314" fmla="*/ 735981 h 3010829"/>
              <a:gd name="connsiteX1315" fmla="*/ 3335326 w 5186448"/>
              <a:gd name="connsiteY1315" fmla="*/ 702527 h 3010829"/>
              <a:gd name="connsiteX1316" fmla="*/ 3179209 w 5186448"/>
              <a:gd name="connsiteY1316" fmla="*/ 657922 h 3010829"/>
              <a:gd name="connsiteX1317" fmla="*/ 2989638 w 5186448"/>
              <a:gd name="connsiteY1317" fmla="*/ 635620 h 3010829"/>
              <a:gd name="connsiteX1318" fmla="*/ 2900428 w 5186448"/>
              <a:gd name="connsiteY1318" fmla="*/ 613317 h 3010829"/>
              <a:gd name="connsiteX1319" fmla="*/ 2331716 w 5186448"/>
              <a:gd name="connsiteY1319" fmla="*/ 579864 h 3010829"/>
              <a:gd name="connsiteX1320" fmla="*/ 2253658 w 5186448"/>
              <a:gd name="connsiteY1320" fmla="*/ 557561 h 3010829"/>
              <a:gd name="connsiteX1321" fmla="*/ 1863365 w 5186448"/>
              <a:gd name="connsiteY1321" fmla="*/ 535259 h 3010829"/>
              <a:gd name="connsiteX1322" fmla="*/ 1328107 w 5186448"/>
              <a:gd name="connsiteY1322" fmla="*/ 546410 h 3010829"/>
              <a:gd name="connsiteX1323" fmla="*/ 1138536 w 5186448"/>
              <a:gd name="connsiteY1323" fmla="*/ 624468 h 3010829"/>
              <a:gd name="connsiteX1324" fmla="*/ 1027024 w 5186448"/>
              <a:gd name="connsiteY1324" fmla="*/ 657922 h 3010829"/>
              <a:gd name="connsiteX1325" fmla="*/ 982419 w 5186448"/>
              <a:gd name="connsiteY1325" fmla="*/ 680225 h 3010829"/>
              <a:gd name="connsiteX1326" fmla="*/ 915511 w 5186448"/>
              <a:gd name="connsiteY1326" fmla="*/ 702527 h 3010829"/>
              <a:gd name="connsiteX1327" fmla="*/ 826302 w 5186448"/>
              <a:gd name="connsiteY1327" fmla="*/ 747132 h 3010829"/>
              <a:gd name="connsiteX1328" fmla="*/ 792848 w 5186448"/>
              <a:gd name="connsiteY1328" fmla="*/ 769434 h 3010829"/>
              <a:gd name="connsiteX1329" fmla="*/ 725941 w 5186448"/>
              <a:gd name="connsiteY1329" fmla="*/ 780586 h 3010829"/>
              <a:gd name="connsiteX1330" fmla="*/ 647882 w 5186448"/>
              <a:gd name="connsiteY1330" fmla="*/ 814039 h 3010829"/>
              <a:gd name="connsiteX1331" fmla="*/ 614428 w 5186448"/>
              <a:gd name="connsiteY1331" fmla="*/ 825190 h 3010829"/>
              <a:gd name="connsiteX1332" fmla="*/ 491765 w 5186448"/>
              <a:gd name="connsiteY1332" fmla="*/ 880947 h 3010829"/>
              <a:gd name="connsiteX1333" fmla="*/ 402555 w 5186448"/>
              <a:gd name="connsiteY1333" fmla="*/ 925551 h 3010829"/>
              <a:gd name="connsiteX1334" fmla="*/ 324497 w 5186448"/>
              <a:gd name="connsiteY1334" fmla="*/ 981307 h 3010829"/>
              <a:gd name="connsiteX1335" fmla="*/ 257589 w 5186448"/>
              <a:gd name="connsiteY1335" fmla="*/ 1070517 h 3010829"/>
              <a:gd name="connsiteX1336" fmla="*/ 235287 w 5186448"/>
              <a:gd name="connsiteY1336" fmla="*/ 1092820 h 3010829"/>
              <a:gd name="connsiteX1337" fmla="*/ 224136 w 5186448"/>
              <a:gd name="connsiteY1337" fmla="*/ 1148576 h 3010829"/>
              <a:gd name="connsiteX1338" fmla="*/ 246438 w 5186448"/>
              <a:gd name="connsiteY1338" fmla="*/ 1516566 h 3010829"/>
              <a:gd name="connsiteX1339" fmla="*/ 279892 w 5186448"/>
              <a:gd name="connsiteY1339" fmla="*/ 1572322 h 3010829"/>
              <a:gd name="connsiteX1340" fmla="*/ 302194 w 5186448"/>
              <a:gd name="connsiteY1340" fmla="*/ 1616927 h 3010829"/>
              <a:gd name="connsiteX1341" fmla="*/ 391404 w 5186448"/>
              <a:gd name="connsiteY1341" fmla="*/ 1717288 h 3010829"/>
              <a:gd name="connsiteX1342" fmla="*/ 447160 w 5186448"/>
              <a:gd name="connsiteY1342" fmla="*/ 1784195 h 3010829"/>
              <a:gd name="connsiteX1343" fmla="*/ 480614 w 5186448"/>
              <a:gd name="connsiteY1343" fmla="*/ 1839951 h 3010829"/>
              <a:gd name="connsiteX1344" fmla="*/ 636731 w 5186448"/>
              <a:gd name="connsiteY1344" fmla="*/ 2007220 h 3010829"/>
              <a:gd name="connsiteX1345" fmla="*/ 681336 w 5186448"/>
              <a:gd name="connsiteY1345" fmla="*/ 2040673 h 3010829"/>
              <a:gd name="connsiteX1346" fmla="*/ 714789 w 5186448"/>
              <a:gd name="connsiteY1346" fmla="*/ 2074127 h 3010829"/>
              <a:gd name="connsiteX1347" fmla="*/ 781697 w 5186448"/>
              <a:gd name="connsiteY1347" fmla="*/ 2096429 h 3010829"/>
              <a:gd name="connsiteX1348" fmla="*/ 859755 w 5186448"/>
              <a:gd name="connsiteY1348" fmla="*/ 2129883 h 3010829"/>
              <a:gd name="connsiteX1349" fmla="*/ 948965 w 5186448"/>
              <a:gd name="connsiteY1349" fmla="*/ 2152186 h 3010829"/>
              <a:gd name="connsiteX1350" fmla="*/ 1060477 w 5186448"/>
              <a:gd name="connsiteY1350" fmla="*/ 2185639 h 3010829"/>
              <a:gd name="connsiteX1351" fmla="*/ 1339258 w 5186448"/>
              <a:gd name="connsiteY1351" fmla="*/ 2252547 h 3010829"/>
              <a:gd name="connsiteX1352" fmla="*/ 1651492 w 5186448"/>
              <a:gd name="connsiteY1352" fmla="*/ 2330605 h 3010829"/>
              <a:gd name="connsiteX1353" fmla="*/ 1763004 w 5186448"/>
              <a:gd name="connsiteY1353" fmla="*/ 2364059 h 3010829"/>
              <a:gd name="connsiteX1354" fmla="*/ 1829911 w 5186448"/>
              <a:gd name="connsiteY1354" fmla="*/ 2386361 h 3010829"/>
              <a:gd name="connsiteX1355" fmla="*/ 1930272 w 5186448"/>
              <a:gd name="connsiteY1355" fmla="*/ 2397512 h 3010829"/>
              <a:gd name="connsiteX1356" fmla="*/ 2108692 w 5186448"/>
              <a:gd name="connsiteY1356" fmla="*/ 2464420 h 3010829"/>
              <a:gd name="connsiteX1357" fmla="*/ 2220204 w 5186448"/>
              <a:gd name="connsiteY1357" fmla="*/ 2486722 h 3010829"/>
              <a:gd name="connsiteX1358" fmla="*/ 2420926 w 5186448"/>
              <a:gd name="connsiteY1358" fmla="*/ 2509025 h 3010829"/>
              <a:gd name="connsiteX1359" fmla="*/ 3101150 w 5186448"/>
              <a:gd name="connsiteY1359" fmla="*/ 2464420 h 3010829"/>
              <a:gd name="connsiteX1360" fmla="*/ 3145755 w 5186448"/>
              <a:gd name="connsiteY1360" fmla="*/ 2453268 h 3010829"/>
              <a:gd name="connsiteX1361" fmla="*/ 3212663 w 5186448"/>
              <a:gd name="connsiteY1361" fmla="*/ 2408664 h 3010829"/>
              <a:gd name="connsiteX1362" fmla="*/ 3257268 w 5186448"/>
              <a:gd name="connsiteY1362" fmla="*/ 2386361 h 3010829"/>
              <a:gd name="connsiteX1363" fmla="*/ 3290721 w 5186448"/>
              <a:gd name="connsiteY1363" fmla="*/ 2352907 h 3010829"/>
              <a:gd name="connsiteX1364" fmla="*/ 3346477 w 5186448"/>
              <a:gd name="connsiteY1364" fmla="*/ 2319454 h 3010829"/>
              <a:gd name="connsiteX1365" fmla="*/ 3368780 w 5186448"/>
              <a:gd name="connsiteY1365" fmla="*/ 2286000 h 3010829"/>
              <a:gd name="connsiteX1366" fmla="*/ 3424536 w 5186448"/>
              <a:gd name="connsiteY1366" fmla="*/ 2252547 h 3010829"/>
              <a:gd name="connsiteX1367" fmla="*/ 3513746 w 5186448"/>
              <a:gd name="connsiteY1367" fmla="*/ 2129883 h 3010829"/>
              <a:gd name="connsiteX1368" fmla="*/ 3591804 w 5186448"/>
              <a:gd name="connsiteY1368" fmla="*/ 2074127 h 3010829"/>
              <a:gd name="connsiteX1369" fmla="*/ 3647560 w 5186448"/>
              <a:gd name="connsiteY1369" fmla="*/ 1973766 h 3010829"/>
              <a:gd name="connsiteX1370" fmla="*/ 3792526 w 5186448"/>
              <a:gd name="connsiteY1370" fmla="*/ 1828800 h 3010829"/>
              <a:gd name="connsiteX1371" fmla="*/ 3904038 w 5186448"/>
              <a:gd name="connsiteY1371" fmla="*/ 1672683 h 3010829"/>
              <a:gd name="connsiteX1372" fmla="*/ 3948643 w 5186448"/>
              <a:gd name="connsiteY1372" fmla="*/ 1594625 h 3010829"/>
              <a:gd name="connsiteX1373" fmla="*/ 3970946 w 5186448"/>
              <a:gd name="connsiteY1373" fmla="*/ 1527717 h 3010829"/>
              <a:gd name="connsiteX1374" fmla="*/ 3870585 w 5186448"/>
              <a:gd name="connsiteY1374" fmla="*/ 1237786 h 3010829"/>
              <a:gd name="connsiteX1375" fmla="*/ 3714468 w 5186448"/>
              <a:gd name="connsiteY1375" fmla="*/ 1003610 h 3010829"/>
              <a:gd name="connsiteX1376" fmla="*/ 3669863 w 5186448"/>
              <a:gd name="connsiteY1376" fmla="*/ 925551 h 3010829"/>
              <a:gd name="connsiteX1377" fmla="*/ 3457989 w 5186448"/>
              <a:gd name="connsiteY1377" fmla="*/ 657922 h 3010829"/>
              <a:gd name="connsiteX1378" fmla="*/ 3246116 w 5186448"/>
              <a:gd name="connsiteY1378" fmla="*/ 468351 h 3010829"/>
              <a:gd name="connsiteX1379" fmla="*/ 3023092 w 5186448"/>
              <a:gd name="connsiteY1379" fmla="*/ 345688 h 3010829"/>
              <a:gd name="connsiteX1380" fmla="*/ 2878126 w 5186448"/>
              <a:gd name="connsiteY1380" fmla="*/ 301083 h 3010829"/>
              <a:gd name="connsiteX1381" fmla="*/ 2766614 w 5186448"/>
              <a:gd name="connsiteY1381" fmla="*/ 267629 h 3010829"/>
              <a:gd name="connsiteX1382" fmla="*/ 2677404 w 5186448"/>
              <a:gd name="connsiteY1382" fmla="*/ 256478 h 3010829"/>
              <a:gd name="connsiteX1383" fmla="*/ 2588194 w 5186448"/>
              <a:gd name="connsiteY1383" fmla="*/ 234176 h 3010829"/>
              <a:gd name="connsiteX1384" fmla="*/ 2487833 w 5186448"/>
              <a:gd name="connsiteY1384" fmla="*/ 223025 h 3010829"/>
              <a:gd name="connsiteX1385" fmla="*/ 2231355 w 5186448"/>
              <a:gd name="connsiteY1385" fmla="*/ 200722 h 3010829"/>
              <a:gd name="connsiteX1386" fmla="*/ 1439619 w 5186448"/>
              <a:gd name="connsiteY1386" fmla="*/ 223025 h 3010829"/>
              <a:gd name="connsiteX1387" fmla="*/ 1294653 w 5186448"/>
              <a:gd name="connsiteY1387" fmla="*/ 256478 h 3010829"/>
              <a:gd name="connsiteX1388" fmla="*/ 1227746 w 5186448"/>
              <a:gd name="connsiteY1388" fmla="*/ 267629 h 3010829"/>
              <a:gd name="connsiteX1389" fmla="*/ 1149687 w 5186448"/>
              <a:gd name="connsiteY1389" fmla="*/ 289932 h 3010829"/>
              <a:gd name="connsiteX1390" fmla="*/ 1082780 w 5186448"/>
              <a:gd name="connsiteY1390" fmla="*/ 301083 h 3010829"/>
              <a:gd name="connsiteX1391" fmla="*/ 1038175 w 5186448"/>
              <a:gd name="connsiteY1391" fmla="*/ 312234 h 3010829"/>
              <a:gd name="connsiteX1392" fmla="*/ 971268 w 5186448"/>
              <a:gd name="connsiteY1392" fmla="*/ 323386 h 3010829"/>
              <a:gd name="connsiteX1393" fmla="*/ 915511 w 5186448"/>
              <a:gd name="connsiteY1393" fmla="*/ 334537 h 3010829"/>
              <a:gd name="connsiteX1394" fmla="*/ 826302 w 5186448"/>
              <a:gd name="connsiteY1394" fmla="*/ 367990 h 3010829"/>
              <a:gd name="connsiteX1395" fmla="*/ 781697 w 5186448"/>
              <a:gd name="connsiteY1395" fmla="*/ 390293 h 3010829"/>
              <a:gd name="connsiteX1396" fmla="*/ 725941 w 5186448"/>
              <a:gd name="connsiteY1396" fmla="*/ 412595 h 3010829"/>
              <a:gd name="connsiteX1397" fmla="*/ 625580 w 5186448"/>
              <a:gd name="connsiteY1397" fmla="*/ 501805 h 3010829"/>
              <a:gd name="connsiteX1398" fmla="*/ 592126 w 5186448"/>
              <a:gd name="connsiteY1398" fmla="*/ 535259 h 3010829"/>
              <a:gd name="connsiteX1399" fmla="*/ 558672 w 5186448"/>
              <a:gd name="connsiteY1399" fmla="*/ 579864 h 3010829"/>
              <a:gd name="connsiteX1400" fmla="*/ 525219 w 5186448"/>
              <a:gd name="connsiteY1400" fmla="*/ 613317 h 3010829"/>
              <a:gd name="connsiteX1401" fmla="*/ 480614 w 5186448"/>
              <a:gd name="connsiteY1401" fmla="*/ 702527 h 3010829"/>
              <a:gd name="connsiteX1402" fmla="*/ 480614 w 5186448"/>
              <a:gd name="connsiteY1402" fmla="*/ 1405054 h 3010829"/>
              <a:gd name="connsiteX1403" fmla="*/ 536370 w 5186448"/>
              <a:gd name="connsiteY1403" fmla="*/ 1505415 h 3010829"/>
              <a:gd name="connsiteX1404" fmla="*/ 692487 w 5186448"/>
              <a:gd name="connsiteY1404" fmla="*/ 1717288 h 3010829"/>
              <a:gd name="connsiteX1405" fmla="*/ 759394 w 5186448"/>
              <a:gd name="connsiteY1405" fmla="*/ 1773044 h 3010829"/>
              <a:gd name="connsiteX1406" fmla="*/ 792848 w 5186448"/>
              <a:gd name="connsiteY1406" fmla="*/ 1795347 h 3010829"/>
              <a:gd name="connsiteX1407" fmla="*/ 937814 w 5186448"/>
              <a:gd name="connsiteY1407" fmla="*/ 1929161 h 3010829"/>
              <a:gd name="connsiteX1408" fmla="*/ 1160838 w 5186448"/>
              <a:gd name="connsiteY1408" fmla="*/ 2074127 h 3010829"/>
              <a:gd name="connsiteX1409" fmla="*/ 1283502 w 5186448"/>
              <a:gd name="connsiteY1409" fmla="*/ 2129883 h 3010829"/>
              <a:gd name="connsiteX1410" fmla="*/ 1339258 w 5186448"/>
              <a:gd name="connsiteY1410" fmla="*/ 2163337 h 3010829"/>
              <a:gd name="connsiteX1411" fmla="*/ 1406165 w 5186448"/>
              <a:gd name="connsiteY1411" fmla="*/ 2185639 h 3010829"/>
              <a:gd name="connsiteX1412" fmla="*/ 1495375 w 5186448"/>
              <a:gd name="connsiteY1412" fmla="*/ 2230244 h 3010829"/>
              <a:gd name="connsiteX1413" fmla="*/ 1573433 w 5186448"/>
              <a:gd name="connsiteY1413" fmla="*/ 2252547 h 3010829"/>
              <a:gd name="connsiteX1414" fmla="*/ 1852214 w 5186448"/>
              <a:gd name="connsiteY1414" fmla="*/ 2341756 h 3010829"/>
              <a:gd name="connsiteX1415" fmla="*/ 2075238 w 5186448"/>
              <a:gd name="connsiteY1415" fmla="*/ 2375210 h 3010829"/>
              <a:gd name="connsiteX1416" fmla="*/ 2331716 w 5186448"/>
              <a:gd name="connsiteY1416" fmla="*/ 2408664 h 3010829"/>
              <a:gd name="connsiteX1417" fmla="*/ 2755463 w 5186448"/>
              <a:gd name="connsiteY1417" fmla="*/ 2375210 h 3010829"/>
              <a:gd name="connsiteX1418" fmla="*/ 2889277 w 5186448"/>
              <a:gd name="connsiteY1418" fmla="*/ 2319454 h 3010829"/>
              <a:gd name="connsiteX1419" fmla="*/ 3134604 w 5186448"/>
              <a:gd name="connsiteY1419" fmla="*/ 2174488 h 3010829"/>
              <a:gd name="connsiteX1420" fmla="*/ 3201511 w 5186448"/>
              <a:gd name="connsiteY1420" fmla="*/ 2118732 h 3010829"/>
              <a:gd name="connsiteX1421" fmla="*/ 3268419 w 5186448"/>
              <a:gd name="connsiteY1421" fmla="*/ 2085278 h 3010829"/>
              <a:gd name="connsiteX1422" fmla="*/ 3313024 w 5186448"/>
              <a:gd name="connsiteY1422" fmla="*/ 2051825 h 3010829"/>
              <a:gd name="connsiteX1423" fmla="*/ 3424536 w 5186448"/>
              <a:gd name="connsiteY1423" fmla="*/ 1996068 h 3010829"/>
              <a:gd name="connsiteX1424" fmla="*/ 3469141 w 5186448"/>
              <a:gd name="connsiteY1424" fmla="*/ 1973766 h 3010829"/>
              <a:gd name="connsiteX1425" fmla="*/ 3513746 w 5186448"/>
              <a:gd name="connsiteY1425" fmla="*/ 1951464 h 3010829"/>
              <a:gd name="connsiteX1426" fmla="*/ 3636409 w 5186448"/>
              <a:gd name="connsiteY1426" fmla="*/ 1895707 h 3010829"/>
              <a:gd name="connsiteX1427" fmla="*/ 3703316 w 5186448"/>
              <a:gd name="connsiteY1427" fmla="*/ 1817649 h 3010829"/>
              <a:gd name="connsiteX1428" fmla="*/ 3736770 w 5186448"/>
              <a:gd name="connsiteY1428" fmla="*/ 1784195 h 3010829"/>
              <a:gd name="connsiteX1429" fmla="*/ 3759072 w 5186448"/>
              <a:gd name="connsiteY1429" fmla="*/ 1739590 h 3010829"/>
              <a:gd name="connsiteX1430" fmla="*/ 3814828 w 5186448"/>
              <a:gd name="connsiteY1430" fmla="*/ 1661532 h 3010829"/>
              <a:gd name="connsiteX1431" fmla="*/ 3837131 w 5186448"/>
              <a:gd name="connsiteY1431" fmla="*/ 1605776 h 3010829"/>
              <a:gd name="connsiteX1432" fmla="*/ 3881736 w 5186448"/>
              <a:gd name="connsiteY1432" fmla="*/ 1527717 h 3010829"/>
              <a:gd name="connsiteX1433" fmla="*/ 3892887 w 5186448"/>
              <a:gd name="connsiteY1433" fmla="*/ 1483112 h 3010829"/>
              <a:gd name="connsiteX1434" fmla="*/ 3915189 w 5186448"/>
              <a:gd name="connsiteY1434" fmla="*/ 1427356 h 3010829"/>
              <a:gd name="connsiteX1435" fmla="*/ 3781375 w 5186448"/>
              <a:gd name="connsiteY1435" fmla="*/ 1159727 h 3010829"/>
              <a:gd name="connsiteX1436" fmla="*/ 3725619 w 5186448"/>
              <a:gd name="connsiteY1436" fmla="*/ 1081668 h 3010829"/>
              <a:gd name="connsiteX1437" fmla="*/ 3681014 w 5186448"/>
              <a:gd name="connsiteY1437" fmla="*/ 1037064 h 3010829"/>
              <a:gd name="connsiteX1438" fmla="*/ 3524897 w 5186448"/>
              <a:gd name="connsiteY1438" fmla="*/ 903249 h 3010829"/>
              <a:gd name="connsiteX1439" fmla="*/ 3480292 w 5186448"/>
              <a:gd name="connsiteY1439" fmla="*/ 847493 h 3010829"/>
              <a:gd name="connsiteX1440" fmla="*/ 3413385 w 5186448"/>
              <a:gd name="connsiteY1440" fmla="*/ 814039 h 3010829"/>
              <a:gd name="connsiteX1441" fmla="*/ 3379931 w 5186448"/>
              <a:gd name="connsiteY1441" fmla="*/ 780586 h 3010829"/>
              <a:gd name="connsiteX1442" fmla="*/ 3234965 w 5186448"/>
              <a:gd name="connsiteY1442" fmla="*/ 680225 h 3010829"/>
              <a:gd name="connsiteX1443" fmla="*/ 3179209 w 5186448"/>
              <a:gd name="connsiteY1443" fmla="*/ 635620 h 3010829"/>
              <a:gd name="connsiteX1444" fmla="*/ 2967336 w 5186448"/>
              <a:gd name="connsiteY1444" fmla="*/ 535259 h 3010829"/>
              <a:gd name="connsiteX1445" fmla="*/ 2855824 w 5186448"/>
              <a:gd name="connsiteY1445" fmla="*/ 501805 h 3010829"/>
              <a:gd name="connsiteX1446" fmla="*/ 2710858 w 5186448"/>
              <a:gd name="connsiteY1446" fmla="*/ 457200 h 3010829"/>
              <a:gd name="connsiteX1447" fmla="*/ 2565892 w 5186448"/>
              <a:gd name="connsiteY1447" fmla="*/ 434898 h 3010829"/>
              <a:gd name="connsiteX1448" fmla="*/ 2231355 w 5186448"/>
              <a:gd name="connsiteY1448" fmla="*/ 390293 h 3010829"/>
              <a:gd name="connsiteX1449" fmla="*/ 1417316 w 5186448"/>
              <a:gd name="connsiteY1449" fmla="*/ 401444 h 3010829"/>
              <a:gd name="connsiteX1450" fmla="*/ 1305804 w 5186448"/>
              <a:gd name="connsiteY1450" fmla="*/ 434898 h 3010829"/>
              <a:gd name="connsiteX1451" fmla="*/ 1216594 w 5186448"/>
              <a:gd name="connsiteY1451" fmla="*/ 468351 h 3010829"/>
              <a:gd name="connsiteX1452" fmla="*/ 1116233 w 5186448"/>
              <a:gd name="connsiteY1452" fmla="*/ 490654 h 3010829"/>
              <a:gd name="connsiteX1453" fmla="*/ 1027024 w 5186448"/>
              <a:gd name="connsiteY1453" fmla="*/ 524107 h 3010829"/>
              <a:gd name="connsiteX1454" fmla="*/ 960116 w 5186448"/>
              <a:gd name="connsiteY1454" fmla="*/ 546410 h 3010829"/>
              <a:gd name="connsiteX1455" fmla="*/ 915511 w 5186448"/>
              <a:gd name="connsiteY1455" fmla="*/ 568712 h 3010829"/>
              <a:gd name="connsiteX1456" fmla="*/ 748243 w 5186448"/>
              <a:gd name="connsiteY1456" fmla="*/ 646771 h 3010829"/>
              <a:gd name="connsiteX1457" fmla="*/ 659033 w 5186448"/>
              <a:gd name="connsiteY1457" fmla="*/ 691376 h 3010829"/>
              <a:gd name="connsiteX1458" fmla="*/ 603277 w 5186448"/>
              <a:gd name="connsiteY1458" fmla="*/ 724829 h 3010829"/>
              <a:gd name="connsiteX1459" fmla="*/ 536370 w 5186448"/>
              <a:gd name="connsiteY1459" fmla="*/ 791737 h 3010829"/>
              <a:gd name="connsiteX1460" fmla="*/ 436009 w 5186448"/>
              <a:gd name="connsiteY1460" fmla="*/ 914400 h 3010829"/>
              <a:gd name="connsiteX1461" fmla="*/ 413707 w 5186448"/>
              <a:gd name="connsiteY1461" fmla="*/ 947854 h 3010829"/>
              <a:gd name="connsiteX1462" fmla="*/ 357950 w 5186448"/>
              <a:gd name="connsiteY1462" fmla="*/ 1081668 h 3010829"/>
              <a:gd name="connsiteX1463" fmla="*/ 369102 w 5186448"/>
              <a:gd name="connsiteY1463" fmla="*/ 1271239 h 3010829"/>
              <a:gd name="connsiteX1464" fmla="*/ 547521 w 5186448"/>
              <a:gd name="connsiteY1464" fmla="*/ 1449659 h 3010829"/>
              <a:gd name="connsiteX1465" fmla="*/ 636731 w 5186448"/>
              <a:gd name="connsiteY1465" fmla="*/ 1538868 h 3010829"/>
              <a:gd name="connsiteX1466" fmla="*/ 937814 w 5186448"/>
              <a:gd name="connsiteY1466" fmla="*/ 1862254 h 3010829"/>
              <a:gd name="connsiteX1467" fmla="*/ 993570 w 5186448"/>
              <a:gd name="connsiteY1467" fmla="*/ 1918010 h 3010829"/>
              <a:gd name="connsiteX1468" fmla="*/ 1105082 w 5186448"/>
              <a:gd name="connsiteY1468" fmla="*/ 1984917 h 3010829"/>
              <a:gd name="connsiteX1469" fmla="*/ 1238897 w 5186448"/>
              <a:gd name="connsiteY1469" fmla="*/ 2085278 h 3010829"/>
              <a:gd name="connsiteX1470" fmla="*/ 1316955 w 5186448"/>
              <a:gd name="connsiteY1470" fmla="*/ 2107581 h 3010829"/>
              <a:gd name="connsiteX1471" fmla="*/ 1740702 w 5186448"/>
              <a:gd name="connsiteY1471" fmla="*/ 2252547 h 3010829"/>
              <a:gd name="connsiteX1472" fmla="*/ 1852214 w 5186448"/>
              <a:gd name="connsiteY1472" fmla="*/ 2263698 h 3010829"/>
              <a:gd name="connsiteX1473" fmla="*/ 1986028 w 5186448"/>
              <a:gd name="connsiteY1473" fmla="*/ 2297151 h 3010829"/>
              <a:gd name="connsiteX1474" fmla="*/ 2242507 w 5186448"/>
              <a:gd name="connsiteY1474" fmla="*/ 2330605 h 3010829"/>
              <a:gd name="connsiteX1475" fmla="*/ 2298263 w 5186448"/>
              <a:gd name="connsiteY1475" fmla="*/ 2352907 h 3010829"/>
              <a:gd name="connsiteX1476" fmla="*/ 3168058 w 5186448"/>
              <a:gd name="connsiteY1476" fmla="*/ 2330605 h 3010829"/>
              <a:gd name="connsiteX1477" fmla="*/ 3290721 w 5186448"/>
              <a:gd name="connsiteY1477" fmla="*/ 2274849 h 3010829"/>
              <a:gd name="connsiteX1478" fmla="*/ 3357628 w 5186448"/>
              <a:gd name="connsiteY1478" fmla="*/ 2230244 h 3010829"/>
              <a:gd name="connsiteX1479" fmla="*/ 3413385 w 5186448"/>
              <a:gd name="connsiteY1479" fmla="*/ 2196790 h 3010829"/>
              <a:gd name="connsiteX1480" fmla="*/ 3446838 w 5186448"/>
              <a:gd name="connsiteY1480" fmla="*/ 2163337 h 3010829"/>
              <a:gd name="connsiteX1481" fmla="*/ 3513746 w 5186448"/>
              <a:gd name="connsiteY1481" fmla="*/ 2118732 h 3010829"/>
              <a:gd name="connsiteX1482" fmla="*/ 3580653 w 5186448"/>
              <a:gd name="connsiteY1482" fmla="*/ 2040673 h 3010829"/>
              <a:gd name="connsiteX1483" fmla="*/ 3614107 w 5186448"/>
              <a:gd name="connsiteY1483" fmla="*/ 2007220 h 3010829"/>
              <a:gd name="connsiteX1484" fmla="*/ 3636409 w 5186448"/>
              <a:gd name="connsiteY1484" fmla="*/ 1962615 h 3010829"/>
              <a:gd name="connsiteX1485" fmla="*/ 3658711 w 5186448"/>
              <a:gd name="connsiteY1485" fmla="*/ 1940312 h 3010829"/>
              <a:gd name="connsiteX1486" fmla="*/ 3681014 w 5186448"/>
              <a:gd name="connsiteY1486" fmla="*/ 1906859 h 3010829"/>
              <a:gd name="connsiteX1487" fmla="*/ 3692165 w 5186448"/>
              <a:gd name="connsiteY1487" fmla="*/ 1862254 h 3010829"/>
              <a:gd name="connsiteX1488" fmla="*/ 3703316 w 5186448"/>
              <a:gd name="connsiteY1488" fmla="*/ 1795347 h 3010829"/>
              <a:gd name="connsiteX1489" fmla="*/ 3714468 w 5186448"/>
              <a:gd name="connsiteY1489" fmla="*/ 1761893 h 3010829"/>
              <a:gd name="connsiteX1490" fmla="*/ 3725619 w 5186448"/>
              <a:gd name="connsiteY1490" fmla="*/ 1717288 h 3010829"/>
              <a:gd name="connsiteX1491" fmla="*/ 3714468 w 5186448"/>
              <a:gd name="connsiteY1491" fmla="*/ 1338147 h 3010829"/>
              <a:gd name="connsiteX1492" fmla="*/ 3681014 w 5186448"/>
              <a:gd name="connsiteY1492" fmla="*/ 1271239 h 3010829"/>
              <a:gd name="connsiteX1493" fmla="*/ 3580653 w 5186448"/>
              <a:gd name="connsiteY1493" fmla="*/ 1148576 h 3010829"/>
              <a:gd name="connsiteX1494" fmla="*/ 3480292 w 5186448"/>
              <a:gd name="connsiteY1494" fmla="*/ 1025912 h 3010829"/>
              <a:gd name="connsiteX1495" fmla="*/ 3379931 w 5186448"/>
              <a:gd name="connsiteY1495" fmla="*/ 925551 h 3010829"/>
              <a:gd name="connsiteX1496" fmla="*/ 3335326 w 5186448"/>
              <a:gd name="connsiteY1496" fmla="*/ 892098 h 3010829"/>
              <a:gd name="connsiteX1497" fmla="*/ 3301872 w 5186448"/>
              <a:gd name="connsiteY1497" fmla="*/ 869795 h 3010829"/>
              <a:gd name="connsiteX1498" fmla="*/ 3223814 w 5186448"/>
              <a:gd name="connsiteY1498" fmla="*/ 791737 h 3010829"/>
              <a:gd name="connsiteX1499" fmla="*/ 3145755 w 5186448"/>
              <a:gd name="connsiteY1499" fmla="*/ 735981 h 3010829"/>
              <a:gd name="connsiteX1500" fmla="*/ 3000789 w 5186448"/>
              <a:gd name="connsiteY1500" fmla="*/ 624468 h 3010829"/>
              <a:gd name="connsiteX1501" fmla="*/ 2900428 w 5186448"/>
              <a:gd name="connsiteY1501" fmla="*/ 546410 h 3010829"/>
              <a:gd name="connsiteX1502" fmla="*/ 2866975 w 5186448"/>
              <a:gd name="connsiteY1502" fmla="*/ 512956 h 3010829"/>
              <a:gd name="connsiteX1503" fmla="*/ 2710858 w 5186448"/>
              <a:gd name="connsiteY1503" fmla="*/ 423747 h 3010829"/>
              <a:gd name="connsiteX1504" fmla="*/ 2666253 w 5186448"/>
              <a:gd name="connsiteY1504" fmla="*/ 412595 h 3010829"/>
              <a:gd name="connsiteX1505" fmla="*/ 2476682 w 5186448"/>
              <a:gd name="connsiteY1505" fmla="*/ 356839 h 3010829"/>
              <a:gd name="connsiteX1506" fmla="*/ 2432077 w 5186448"/>
              <a:gd name="connsiteY1506" fmla="*/ 345688 h 3010829"/>
              <a:gd name="connsiteX1507" fmla="*/ 2287111 w 5186448"/>
              <a:gd name="connsiteY1507" fmla="*/ 323386 h 3010829"/>
              <a:gd name="connsiteX1508" fmla="*/ 1506526 w 5186448"/>
              <a:gd name="connsiteY1508" fmla="*/ 334537 h 3010829"/>
              <a:gd name="connsiteX1509" fmla="*/ 1361560 w 5186448"/>
              <a:gd name="connsiteY1509" fmla="*/ 367990 h 3010829"/>
              <a:gd name="connsiteX1510" fmla="*/ 1205443 w 5186448"/>
              <a:gd name="connsiteY1510" fmla="*/ 401444 h 3010829"/>
              <a:gd name="connsiteX1511" fmla="*/ 1149687 w 5186448"/>
              <a:gd name="connsiteY1511" fmla="*/ 423747 h 3010829"/>
              <a:gd name="connsiteX1512" fmla="*/ 1038175 w 5186448"/>
              <a:gd name="connsiteY1512" fmla="*/ 446049 h 3010829"/>
              <a:gd name="connsiteX1513" fmla="*/ 993570 w 5186448"/>
              <a:gd name="connsiteY1513" fmla="*/ 457200 h 3010829"/>
              <a:gd name="connsiteX1514" fmla="*/ 937814 w 5186448"/>
              <a:gd name="connsiteY1514" fmla="*/ 468351 h 3010829"/>
              <a:gd name="connsiteX1515" fmla="*/ 848604 w 5186448"/>
              <a:gd name="connsiteY1515" fmla="*/ 501805 h 3010829"/>
              <a:gd name="connsiteX1516" fmla="*/ 803999 w 5186448"/>
              <a:gd name="connsiteY1516" fmla="*/ 512956 h 3010829"/>
              <a:gd name="connsiteX1517" fmla="*/ 714789 w 5186448"/>
              <a:gd name="connsiteY1517" fmla="*/ 568712 h 3010829"/>
              <a:gd name="connsiteX1518" fmla="*/ 692487 w 5186448"/>
              <a:gd name="connsiteY1518" fmla="*/ 591015 h 3010829"/>
              <a:gd name="connsiteX1519" fmla="*/ 614428 w 5186448"/>
              <a:gd name="connsiteY1519" fmla="*/ 713678 h 3010829"/>
              <a:gd name="connsiteX1520" fmla="*/ 580975 w 5186448"/>
              <a:gd name="connsiteY1520" fmla="*/ 825190 h 3010829"/>
              <a:gd name="connsiteX1521" fmla="*/ 558672 w 5186448"/>
              <a:gd name="connsiteY1521" fmla="*/ 936703 h 3010829"/>
              <a:gd name="connsiteX1522" fmla="*/ 580975 w 5186448"/>
              <a:gd name="connsiteY1522" fmla="*/ 1304693 h 3010829"/>
              <a:gd name="connsiteX1523" fmla="*/ 625580 w 5186448"/>
              <a:gd name="connsiteY1523" fmla="*/ 1360449 h 3010829"/>
              <a:gd name="connsiteX1524" fmla="*/ 703638 w 5186448"/>
              <a:gd name="connsiteY1524" fmla="*/ 1438507 h 3010829"/>
              <a:gd name="connsiteX1525" fmla="*/ 848604 w 5186448"/>
              <a:gd name="connsiteY1525" fmla="*/ 1583473 h 3010829"/>
              <a:gd name="connsiteX1526" fmla="*/ 926663 w 5186448"/>
              <a:gd name="connsiteY1526" fmla="*/ 1661532 h 3010829"/>
              <a:gd name="connsiteX1527" fmla="*/ 1015872 w 5186448"/>
              <a:gd name="connsiteY1527" fmla="*/ 1728439 h 3010829"/>
              <a:gd name="connsiteX1528" fmla="*/ 1093931 w 5186448"/>
              <a:gd name="connsiteY1528" fmla="*/ 1817649 h 3010829"/>
              <a:gd name="connsiteX1529" fmla="*/ 1160838 w 5186448"/>
              <a:gd name="connsiteY1529" fmla="*/ 1851103 h 3010829"/>
              <a:gd name="connsiteX1530" fmla="*/ 1339258 w 5186448"/>
              <a:gd name="connsiteY1530" fmla="*/ 1962615 h 3010829"/>
              <a:gd name="connsiteX1531" fmla="*/ 1450770 w 5186448"/>
              <a:gd name="connsiteY1531" fmla="*/ 2007220 h 3010829"/>
              <a:gd name="connsiteX1532" fmla="*/ 1595736 w 5186448"/>
              <a:gd name="connsiteY1532" fmla="*/ 2051825 h 3010829"/>
              <a:gd name="connsiteX1533" fmla="*/ 1707248 w 5186448"/>
              <a:gd name="connsiteY1533" fmla="*/ 2107581 h 3010829"/>
              <a:gd name="connsiteX1534" fmla="*/ 1763004 w 5186448"/>
              <a:gd name="connsiteY1534" fmla="*/ 2118732 h 3010829"/>
              <a:gd name="connsiteX1535" fmla="*/ 1852214 w 5186448"/>
              <a:gd name="connsiteY1535" fmla="*/ 2141034 h 3010829"/>
              <a:gd name="connsiteX1536" fmla="*/ 2019482 w 5186448"/>
              <a:gd name="connsiteY1536" fmla="*/ 2185639 h 3010829"/>
              <a:gd name="connsiteX1537" fmla="*/ 2086389 w 5186448"/>
              <a:gd name="connsiteY1537" fmla="*/ 2207942 h 3010829"/>
              <a:gd name="connsiteX1538" fmla="*/ 2130994 w 5186448"/>
              <a:gd name="connsiteY1538" fmla="*/ 2219093 h 3010829"/>
              <a:gd name="connsiteX1539" fmla="*/ 2186750 w 5186448"/>
              <a:gd name="connsiteY1539" fmla="*/ 2241395 h 3010829"/>
              <a:gd name="connsiteX1540" fmla="*/ 2342868 w 5186448"/>
              <a:gd name="connsiteY1540" fmla="*/ 2252547 h 3010829"/>
              <a:gd name="connsiteX1541" fmla="*/ 3413385 w 5186448"/>
              <a:gd name="connsiteY1541" fmla="*/ 2196790 h 3010829"/>
              <a:gd name="connsiteX1542" fmla="*/ 3524897 w 5186448"/>
              <a:gd name="connsiteY1542" fmla="*/ 2163337 h 3010829"/>
              <a:gd name="connsiteX1543" fmla="*/ 3870585 w 5186448"/>
              <a:gd name="connsiteY1543" fmla="*/ 2062976 h 3010829"/>
              <a:gd name="connsiteX1544" fmla="*/ 3993248 w 5186448"/>
              <a:gd name="connsiteY1544" fmla="*/ 1996068 h 3010829"/>
              <a:gd name="connsiteX1545" fmla="*/ 4082458 w 5186448"/>
              <a:gd name="connsiteY1545" fmla="*/ 1929161 h 3010829"/>
              <a:gd name="connsiteX1546" fmla="*/ 4149365 w 5186448"/>
              <a:gd name="connsiteY1546" fmla="*/ 1817649 h 3010829"/>
              <a:gd name="connsiteX1547" fmla="*/ 4160516 w 5186448"/>
              <a:gd name="connsiteY1547" fmla="*/ 1773044 h 3010829"/>
              <a:gd name="connsiteX1548" fmla="*/ 4193970 w 5186448"/>
              <a:gd name="connsiteY1548" fmla="*/ 1706137 h 3010829"/>
              <a:gd name="connsiteX1549" fmla="*/ 4205121 w 5186448"/>
              <a:gd name="connsiteY1549" fmla="*/ 1650381 h 3010829"/>
              <a:gd name="connsiteX1550" fmla="*/ 4227424 w 5186448"/>
              <a:gd name="connsiteY1550" fmla="*/ 1505415 h 3010829"/>
              <a:gd name="connsiteX1551" fmla="*/ 4205121 w 5186448"/>
              <a:gd name="connsiteY1551" fmla="*/ 1282390 h 3010829"/>
              <a:gd name="connsiteX1552" fmla="*/ 4171668 w 5186448"/>
              <a:gd name="connsiteY1552" fmla="*/ 1226634 h 3010829"/>
              <a:gd name="connsiteX1553" fmla="*/ 4149365 w 5186448"/>
              <a:gd name="connsiteY1553" fmla="*/ 1182029 h 3010829"/>
              <a:gd name="connsiteX1554" fmla="*/ 4049004 w 5186448"/>
              <a:gd name="connsiteY1554" fmla="*/ 1048215 h 3010829"/>
              <a:gd name="connsiteX1555" fmla="*/ 3982097 w 5186448"/>
              <a:gd name="connsiteY1555" fmla="*/ 914400 h 3010829"/>
              <a:gd name="connsiteX1556" fmla="*/ 3747921 w 5186448"/>
              <a:gd name="connsiteY1556" fmla="*/ 646771 h 3010829"/>
              <a:gd name="connsiteX1557" fmla="*/ 3703316 w 5186448"/>
              <a:gd name="connsiteY1557" fmla="*/ 602166 h 3010829"/>
              <a:gd name="connsiteX1558" fmla="*/ 3591804 w 5186448"/>
              <a:gd name="connsiteY1558" fmla="*/ 568712 h 3010829"/>
              <a:gd name="connsiteX1559" fmla="*/ 3536048 w 5186448"/>
              <a:gd name="connsiteY1559" fmla="*/ 546410 h 3010829"/>
              <a:gd name="connsiteX1560" fmla="*/ 3246116 w 5186448"/>
              <a:gd name="connsiteY1560" fmla="*/ 512956 h 3010829"/>
              <a:gd name="connsiteX1561" fmla="*/ 3023092 w 5186448"/>
              <a:gd name="connsiteY1561" fmla="*/ 479503 h 3010829"/>
              <a:gd name="connsiteX1562" fmla="*/ 2933882 w 5186448"/>
              <a:gd name="connsiteY1562" fmla="*/ 457200 h 3010829"/>
              <a:gd name="connsiteX1563" fmla="*/ 2710858 w 5186448"/>
              <a:gd name="connsiteY1563" fmla="*/ 434898 h 3010829"/>
              <a:gd name="connsiteX1564" fmla="*/ 2354019 w 5186448"/>
              <a:gd name="connsiteY1564" fmla="*/ 401444 h 3010829"/>
              <a:gd name="connsiteX1565" fmla="*/ 1595736 w 5186448"/>
              <a:gd name="connsiteY1565" fmla="*/ 412595 h 3010829"/>
              <a:gd name="connsiteX1566" fmla="*/ 1238897 w 5186448"/>
              <a:gd name="connsiteY1566" fmla="*/ 557561 h 3010829"/>
              <a:gd name="connsiteX1567" fmla="*/ 1127385 w 5186448"/>
              <a:gd name="connsiteY1567" fmla="*/ 602166 h 3010829"/>
              <a:gd name="connsiteX1568" fmla="*/ 737092 w 5186448"/>
              <a:gd name="connsiteY1568" fmla="*/ 825190 h 3010829"/>
              <a:gd name="connsiteX1569" fmla="*/ 714789 w 5186448"/>
              <a:gd name="connsiteY1569" fmla="*/ 847493 h 3010829"/>
              <a:gd name="connsiteX1570" fmla="*/ 614428 w 5186448"/>
              <a:gd name="connsiteY1570" fmla="*/ 925551 h 3010829"/>
              <a:gd name="connsiteX1571" fmla="*/ 480614 w 5186448"/>
              <a:gd name="connsiteY1571" fmla="*/ 1070517 h 3010829"/>
              <a:gd name="connsiteX1572" fmla="*/ 458311 w 5186448"/>
              <a:gd name="connsiteY1572" fmla="*/ 1115122 h 3010829"/>
              <a:gd name="connsiteX1573" fmla="*/ 402555 w 5186448"/>
              <a:gd name="connsiteY1573" fmla="*/ 1215483 h 3010829"/>
              <a:gd name="connsiteX1574" fmla="*/ 369102 w 5186448"/>
              <a:gd name="connsiteY1574" fmla="*/ 1304693 h 3010829"/>
              <a:gd name="connsiteX1575" fmla="*/ 335648 w 5186448"/>
              <a:gd name="connsiteY1575" fmla="*/ 1382751 h 3010829"/>
              <a:gd name="connsiteX1576" fmla="*/ 346799 w 5186448"/>
              <a:gd name="connsiteY1576" fmla="*/ 1739590 h 3010829"/>
              <a:gd name="connsiteX1577" fmla="*/ 458311 w 5186448"/>
              <a:gd name="connsiteY1577" fmla="*/ 1895707 h 3010829"/>
              <a:gd name="connsiteX1578" fmla="*/ 580975 w 5186448"/>
              <a:gd name="connsiteY1578" fmla="*/ 2040673 h 3010829"/>
              <a:gd name="connsiteX1579" fmla="*/ 659033 w 5186448"/>
              <a:gd name="connsiteY1579" fmla="*/ 2096429 h 3010829"/>
              <a:gd name="connsiteX1580" fmla="*/ 781697 w 5186448"/>
              <a:gd name="connsiteY1580" fmla="*/ 2163337 h 3010829"/>
              <a:gd name="connsiteX1581" fmla="*/ 982419 w 5186448"/>
              <a:gd name="connsiteY1581" fmla="*/ 2241395 h 3010829"/>
              <a:gd name="connsiteX1582" fmla="*/ 1116233 w 5186448"/>
              <a:gd name="connsiteY1582" fmla="*/ 2274849 h 3010829"/>
              <a:gd name="connsiteX1583" fmla="*/ 1261199 w 5186448"/>
              <a:gd name="connsiteY1583" fmla="*/ 2330605 h 3010829"/>
              <a:gd name="connsiteX1584" fmla="*/ 1428468 w 5186448"/>
              <a:gd name="connsiteY1584" fmla="*/ 2375210 h 3010829"/>
              <a:gd name="connsiteX1585" fmla="*/ 1740702 w 5186448"/>
              <a:gd name="connsiteY1585" fmla="*/ 2464420 h 3010829"/>
              <a:gd name="connsiteX1586" fmla="*/ 1874516 w 5186448"/>
              <a:gd name="connsiteY1586" fmla="*/ 2475571 h 3010829"/>
              <a:gd name="connsiteX1587" fmla="*/ 1919121 w 5186448"/>
              <a:gd name="connsiteY1587" fmla="*/ 2497873 h 3010829"/>
              <a:gd name="connsiteX1588" fmla="*/ 2209053 w 5186448"/>
              <a:gd name="connsiteY1588" fmla="*/ 2542478 h 3010829"/>
              <a:gd name="connsiteX1589" fmla="*/ 2432077 w 5186448"/>
              <a:gd name="connsiteY1589" fmla="*/ 2575932 h 3010829"/>
              <a:gd name="connsiteX1590" fmla="*/ 2822370 w 5186448"/>
              <a:gd name="connsiteY1590" fmla="*/ 2564781 h 3010829"/>
              <a:gd name="connsiteX1591" fmla="*/ 2933882 w 5186448"/>
              <a:gd name="connsiteY1591" fmla="*/ 2531327 h 3010829"/>
              <a:gd name="connsiteX1592" fmla="*/ 3067697 w 5186448"/>
              <a:gd name="connsiteY1592" fmla="*/ 2497873 h 3010829"/>
              <a:gd name="connsiteX1593" fmla="*/ 3179209 w 5186448"/>
              <a:gd name="connsiteY1593" fmla="*/ 2442117 h 3010829"/>
              <a:gd name="connsiteX1594" fmla="*/ 3290721 w 5186448"/>
              <a:gd name="connsiteY1594" fmla="*/ 2408664 h 3010829"/>
              <a:gd name="connsiteX1595" fmla="*/ 3424536 w 5186448"/>
              <a:gd name="connsiteY1595" fmla="*/ 2364059 h 3010829"/>
              <a:gd name="connsiteX1596" fmla="*/ 3547199 w 5186448"/>
              <a:gd name="connsiteY1596" fmla="*/ 2330605 h 3010829"/>
              <a:gd name="connsiteX1597" fmla="*/ 3681014 w 5186448"/>
              <a:gd name="connsiteY1597" fmla="*/ 2252547 h 3010829"/>
              <a:gd name="connsiteX1598" fmla="*/ 3692165 w 5186448"/>
              <a:gd name="connsiteY1598" fmla="*/ 2219093 h 3010829"/>
              <a:gd name="connsiteX1599" fmla="*/ 3725619 w 5186448"/>
              <a:gd name="connsiteY1599" fmla="*/ 2152186 h 3010829"/>
              <a:gd name="connsiteX1600" fmla="*/ 3770224 w 5186448"/>
              <a:gd name="connsiteY1600" fmla="*/ 2018371 h 3010829"/>
              <a:gd name="connsiteX1601" fmla="*/ 3792526 w 5186448"/>
              <a:gd name="connsiteY1601" fmla="*/ 1918010 h 3010829"/>
              <a:gd name="connsiteX1602" fmla="*/ 3803677 w 5186448"/>
              <a:gd name="connsiteY1602" fmla="*/ 1873405 h 3010829"/>
              <a:gd name="connsiteX1603" fmla="*/ 3781375 w 5186448"/>
              <a:gd name="connsiteY1603" fmla="*/ 1572322 h 3010829"/>
              <a:gd name="connsiteX1604" fmla="*/ 3714468 w 5186448"/>
              <a:gd name="connsiteY1604" fmla="*/ 1449659 h 3010829"/>
              <a:gd name="connsiteX1605" fmla="*/ 3647560 w 5186448"/>
              <a:gd name="connsiteY1605" fmla="*/ 1315844 h 3010829"/>
              <a:gd name="connsiteX1606" fmla="*/ 3536048 w 5186448"/>
              <a:gd name="connsiteY1606" fmla="*/ 1115122 h 3010829"/>
              <a:gd name="connsiteX1607" fmla="*/ 3469141 w 5186448"/>
              <a:gd name="connsiteY1607" fmla="*/ 1048215 h 3010829"/>
              <a:gd name="connsiteX1608" fmla="*/ 3402233 w 5186448"/>
              <a:gd name="connsiteY1608" fmla="*/ 959005 h 3010829"/>
              <a:gd name="connsiteX1609" fmla="*/ 3234965 w 5186448"/>
              <a:gd name="connsiteY1609" fmla="*/ 847493 h 3010829"/>
              <a:gd name="connsiteX1610" fmla="*/ 3156907 w 5186448"/>
              <a:gd name="connsiteY1610" fmla="*/ 802888 h 3010829"/>
              <a:gd name="connsiteX1611" fmla="*/ 3089999 w 5186448"/>
              <a:gd name="connsiteY1611" fmla="*/ 780586 h 3010829"/>
              <a:gd name="connsiteX1612" fmla="*/ 2855824 w 5186448"/>
              <a:gd name="connsiteY1612" fmla="*/ 680225 h 3010829"/>
              <a:gd name="connsiteX1613" fmla="*/ 2554741 w 5186448"/>
              <a:gd name="connsiteY1613" fmla="*/ 602166 h 3010829"/>
              <a:gd name="connsiteX1614" fmla="*/ 2365170 w 5186448"/>
              <a:gd name="connsiteY1614" fmla="*/ 557561 h 3010829"/>
              <a:gd name="connsiteX1615" fmla="*/ 2041785 w 5186448"/>
              <a:gd name="connsiteY1615" fmla="*/ 546410 h 3010829"/>
              <a:gd name="connsiteX1616" fmla="*/ 1283502 w 5186448"/>
              <a:gd name="connsiteY1616" fmla="*/ 568712 h 3010829"/>
              <a:gd name="connsiteX1617" fmla="*/ 1116233 w 5186448"/>
              <a:gd name="connsiteY1617" fmla="*/ 635620 h 3010829"/>
              <a:gd name="connsiteX1618" fmla="*/ 1027024 w 5186448"/>
              <a:gd name="connsiteY1618" fmla="*/ 657922 h 3010829"/>
              <a:gd name="connsiteX1619" fmla="*/ 982419 w 5186448"/>
              <a:gd name="connsiteY1619" fmla="*/ 680225 h 3010829"/>
              <a:gd name="connsiteX1620" fmla="*/ 815150 w 5186448"/>
              <a:gd name="connsiteY1620" fmla="*/ 735981 h 3010829"/>
              <a:gd name="connsiteX1621" fmla="*/ 748243 w 5186448"/>
              <a:gd name="connsiteY1621" fmla="*/ 780586 h 3010829"/>
              <a:gd name="connsiteX1622" fmla="*/ 636731 w 5186448"/>
              <a:gd name="connsiteY1622" fmla="*/ 836342 h 3010829"/>
              <a:gd name="connsiteX1623" fmla="*/ 569824 w 5186448"/>
              <a:gd name="connsiteY1623" fmla="*/ 903249 h 3010829"/>
              <a:gd name="connsiteX1624" fmla="*/ 536370 w 5186448"/>
              <a:gd name="connsiteY1624" fmla="*/ 936703 h 3010829"/>
              <a:gd name="connsiteX1625" fmla="*/ 502916 w 5186448"/>
              <a:gd name="connsiteY1625" fmla="*/ 992459 h 3010829"/>
              <a:gd name="connsiteX1626" fmla="*/ 447160 w 5186448"/>
              <a:gd name="connsiteY1626" fmla="*/ 1048215 h 3010829"/>
              <a:gd name="connsiteX1627" fmla="*/ 413707 w 5186448"/>
              <a:gd name="connsiteY1627" fmla="*/ 1103971 h 3010829"/>
              <a:gd name="connsiteX1628" fmla="*/ 369102 w 5186448"/>
              <a:gd name="connsiteY1628" fmla="*/ 1170878 h 3010829"/>
              <a:gd name="connsiteX1629" fmla="*/ 324497 w 5186448"/>
              <a:gd name="connsiteY1629" fmla="*/ 1260088 h 3010829"/>
              <a:gd name="connsiteX1630" fmla="*/ 346799 w 5186448"/>
              <a:gd name="connsiteY1630" fmla="*/ 1583473 h 3010829"/>
              <a:gd name="connsiteX1631" fmla="*/ 413707 w 5186448"/>
              <a:gd name="connsiteY1631" fmla="*/ 1661532 h 3010829"/>
              <a:gd name="connsiteX1632" fmla="*/ 491765 w 5186448"/>
              <a:gd name="connsiteY1632" fmla="*/ 1761893 h 3010829"/>
              <a:gd name="connsiteX1633" fmla="*/ 569824 w 5186448"/>
              <a:gd name="connsiteY1633" fmla="*/ 1862254 h 3010829"/>
              <a:gd name="connsiteX1634" fmla="*/ 803999 w 5186448"/>
              <a:gd name="connsiteY1634" fmla="*/ 2129883 h 3010829"/>
              <a:gd name="connsiteX1635" fmla="*/ 870907 w 5186448"/>
              <a:gd name="connsiteY1635" fmla="*/ 2196790 h 3010829"/>
              <a:gd name="connsiteX1636" fmla="*/ 1160838 w 5186448"/>
              <a:gd name="connsiteY1636" fmla="*/ 2386361 h 3010829"/>
              <a:gd name="connsiteX1637" fmla="*/ 1528828 w 5186448"/>
              <a:gd name="connsiteY1637" fmla="*/ 2531327 h 3010829"/>
              <a:gd name="connsiteX1638" fmla="*/ 1696097 w 5186448"/>
              <a:gd name="connsiteY1638" fmla="*/ 2587083 h 3010829"/>
              <a:gd name="connsiteX1639" fmla="*/ 1785307 w 5186448"/>
              <a:gd name="connsiteY1639" fmla="*/ 2598234 h 3010829"/>
              <a:gd name="connsiteX1640" fmla="*/ 1863365 w 5186448"/>
              <a:gd name="connsiteY1640" fmla="*/ 2609386 h 3010829"/>
              <a:gd name="connsiteX1641" fmla="*/ 2153297 w 5186448"/>
              <a:gd name="connsiteY1641" fmla="*/ 2642839 h 3010829"/>
              <a:gd name="connsiteX1642" fmla="*/ 2454380 w 5186448"/>
              <a:gd name="connsiteY1642" fmla="*/ 2620537 h 3010829"/>
              <a:gd name="connsiteX1643" fmla="*/ 2565892 w 5186448"/>
              <a:gd name="connsiteY1643" fmla="*/ 2598234 h 3010829"/>
              <a:gd name="connsiteX1644" fmla="*/ 2699707 w 5186448"/>
              <a:gd name="connsiteY1644" fmla="*/ 2575932 h 3010829"/>
              <a:gd name="connsiteX1645" fmla="*/ 2811219 w 5186448"/>
              <a:gd name="connsiteY1645" fmla="*/ 2564781 h 3010829"/>
              <a:gd name="connsiteX1646" fmla="*/ 2956185 w 5186448"/>
              <a:gd name="connsiteY1646" fmla="*/ 2542478 h 3010829"/>
              <a:gd name="connsiteX1647" fmla="*/ 3156907 w 5186448"/>
              <a:gd name="connsiteY1647" fmla="*/ 2531327 h 3010829"/>
              <a:gd name="connsiteX1648" fmla="*/ 3324175 w 5186448"/>
              <a:gd name="connsiteY1648" fmla="*/ 2509025 h 3010829"/>
              <a:gd name="connsiteX1649" fmla="*/ 3513746 w 5186448"/>
              <a:gd name="connsiteY1649" fmla="*/ 2497873 h 3010829"/>
              <a:gd name="connsiteX1650" fmla="*/ 3547199 w 5186448"/>
              <a:gd name="connsiteY1650" fmla="*/ 2486722 h 3010829"/>
              <a:gd name="connsiteX1651" fmla="*/ 3591804 w 5186448"/>
              <a:gd name="connsiteY1651" fmla="*/ 2475571 h 3010829"/>
              <a:gd name="connsiteX1652" fmla="*/ 3669863 w 5186448"/>
              <a:gd name="connsiteY1652" fmla="*/ 2430966 h 3010829"/>
              <a:gd name="connsiteX1653" fmla="*/ 3747921 w 5186448"/>
              <a:gd name="connsiteY1653" fmla="*/ 2352907 h 3010829"/>
              <a:gd name="connsiteX1654" fmla="*/ 3792526 w 5186448"/>
              <a:gd name="connsiteY1654" fmla="*/ 2308303 h 3010829"/>
              <a:gd name="connsiteX1655" fmla="*/ 3848282 w 5186448"/>
              <a:gd name="connsiteY1655" fmla="*/ 2252547 h 3010829"/>
              <a:gd name="connsiteX1656" fmla="*/ 3881736 w 5186448"/>
              <a:gd name="connsiteY1656" fmla="*/ 2196790 h 3010829"/>
              <a:gd name="connsiteX1657" fmla="*/ 3926341 w 5186448"/>
              <a:gd name="connsiteY1657" fmla="*/ 2129883 h 3010829"/>
              <a:gd name="connsiteX1658" fmla="*/ 3959794 w 5186448"/>
              <a:gd name="connsiteY1658" fmla="*/ 2040673 h 3010829"/>
              <a:gd name="connsiteX1659" fmla="*/ 3993248 w 5186448"/>
              <a:gd name="connsiteY1659" fmla="*/ 1929161 h 3010829"/>
              <a:gd name="connsiteX1660" fmla="*/ 3982097 w 5186448"/>
              <a:gd name="connsiteY1660" fmla="*/ 1427356 h 3010829"/>
              <a:gd name="connsiteX1661" fmla="*/ 3937492 w 5186448"/>
              <a:gd name="connsiteY1661" fmla="*/ 1349298 h 3010829"/>
              <a:gd name="connsiteX1662" fmla="*/ 3926341 w 5186448"/>
              <a:gd name="connsiteY1662" fmla="*/ 1315844 h 3010829"/>
              <a:gd name="connsiteX1663" fmla="*/ 3870585 w 5186448"/>
              <a:gd name="connsiteY1663" fmla="*/ 1248937 h 3010829"/>
              <a:gd name="connsiteX1664" fmla="*/ 3803677 w 5186448"/>
              <a:gd name="connsiteY1664" fmla="*/ 1137425 h 3010829"/>
              <a:gd name="connsiteX1665" fmla="*/ 3759072 w 5186448"/>
              <a:gd name="connsiteY1665" fmla="*/ 1081668 h 3010829"/>
              <a:gd name="connsiteX1666" fmla="*/ 3725619 w 5186448"/>
              <a:gd name="connsiteY1666" fmla="*/ 1014761 h 3010829"/>
              <a:gd name="connsiteX1667" fmla="*/ 3614107 w 5186448"/>
              <a:gd name="connsiteY1667" fmla="*/ 880947 h 3010829"/>
              <a:gd name="connsiteX1668" fmla="*/ 3558350 w 5186448"/>
              <a:gd name="connsiteY1668" fmla="*/ 802888 h 3010829"/>
              <a:gd name="connsiteX1669" fmla="*/ 3502594 w 5186448"/>
              <a:gd name="connsiteY1669" fmla="*/ 758283 h 3010829"/>
              <a:gd name="connsiteX1670" fmla="*/ 3379931 w 5186448"/>
              <a:gd name="connsiteY1670" fmla="*/ 624468 h 3010829"/>
              <a:gd name="connsiteX1671" fmla="*/ 3168058 w 5186448"/>
              <a:gd name="connsiteY1671" fmla="*/ 501805 h 3010829"/>
              <a:gd name="connsiteX1672" fmla="*/ 3078848 w 5186448"/>
              <a:gd name="connsiteY1672" fmla="*/ 468351 h 3010829"/>
              <a:gd name="connsiteX1673" fmla="*/ 2878126 w 5186448"/>
              <a:gd name="connsiteY1673" fmla="*/ 446049 h 3010829"/>
              <a:gd name="connsiteX1674" fmla="*/ 2666253 w 5186448"/>
              <a:gd name="connsiteY1674" fmla="*/ 412595 h 3010829"/>
              <a:gd name="connsiteX1675" fmla="*/ 2554741 w 5186448"/>
              <a:gd name="connsiteY1675" fmla="*/ 390293 h 3010829"/>
              <a:gd name="connsiteX1676" fmla="*/ 2320565 w 5186448"/>
              <a:gd name="connsiteY1676" fmla="*/ 379142 h 3010829"/>
              <a:gd name="connsiteX1677" fmla="*/ 2019482 w 5186448"/>
              <a:gd name="connsiteY1677" fmla="*/ 356839 h 3010829"/>
              <a:gd name="connsiteX1678" fmla="*/ 960116 w 5186448"/>
              <a:gd name="connsiteY1678" fmla="*/ 367990 h 3010829"/>
              <a:gd name="connsiteX1679" fmla="*/ 904360 w 5186448"/>
              <a:gd name="connsiteY1679" fmla="*/ 379142 h 3010829"/>
              <a:gd name="connsiteX1680" fmla="*/ 815150 w 5186448"/>
              <a:gd name="connsiteY1680" fmla="*/ 401444 h 3010829"/>
              <a:gd name="connsiteX1681" fmla="*/ 580975 w 5186448"/>
              <a:gd name="connsiteY1681" fmla="*/ 468351 h 3010829"/>
              <a:gd name="connsiteX1682" fmla="*/ 447160 w 5186448"/>
              <a:gd name="connsiteY1682" fmla="*/ 524107 h 3010829"/>
              <a:gd name="connsiteX1683" fmla="*/ 413707 w 5186448"/>
              <a:gd name="connsiteY1683" fmla="*/ 546410 h 3010829"/>
              <a:gd name="connsiteX1684" fmla="*/ 324497 w 5186448"/>
              <a:gd name="connsiteY1684" fmla="*/ 602166 h 3010829"/>
              <a:gd name="connsiteX1685" fmla="*/ 257589 w 5186448"/>
              <a:gd name="connsiteY1685" fmla="*/ 680225 h 3010829"/>
              <a:gd name="connsiteX1686" fmla="*/ 224136 w 5186448"/>
              <a:gd name="connsiteY1686" fmla="*/ 780586 h 3010829"/>
              <a:gd name="connsiteX1687" fmla="*/ 179531 w 5186448"/>
              <a:gd name="connsiteY1687" fmla="*/ 925551 h 3010829"/>
              <a:gd name="connsiteX1688" fmla="*/ 190682 w 5186448"/>
              <a:gd name="connsiteY1688" fmla="*/ 1427356 h 3010829"/>
              <a:gd name="connsiteX1689" fmla="*/ 235287 w 5186448"/>
              <a:gd name="connsiteY1689" fmla="*/ 1483112 h 3010829"/>
              <a:gd name="connsiteX1690" fmla="*/ 313346 w 5186448"/>
              <a:gd name="connsiteY1690" fmla="*/ 1616927 h 3010829"/>
              <a:gd name="connsiteX1691" fmla="*/ 391404 w 5186448"/>
              <a:gd name="connsiteY1691" fmla="*/ 1706137 h 3010829"/>
              <a:gd name="connsiteX1692" fmla="*/ 424858 w 5186448"/>
              <a:gd name="connsiteY1692" fmla="*/ 1773044 h 3010829"/>
              <a:gd name="connsiteX1693" fmla="*/ 469463 w 5186448"/>
              <a:gd name="connsiteY1693" fmla="*/ 1817649 h 3010829"/>
              <a:gd name="connsiteX1694" fmla="*/ 547521 w 5186448"/>
              <a:gd name="connsiteY1694" fmla="*/ 1929161 h 3010829"/>
              <a:gd name="connsiteX1695" fmla="*/ 603277 w 5186448"/>
              <a:gd name="connsiteY1695" fmla="*/ 1984917 h 3010829"/>
              <a:gd name="connsiteX1696" fmla="*/ 714789 w 5186448"/>
              <a:gd name="connsiteY1696" fmla="*/ 2129883 h 3010829"/>
              <a:gd name="connsiteX1697" fmla="*/ 770546 w 5186448"/>
              <a:gd name="connsiteY1697" fmla="*/ 2196790 h 3010829"/>
              <a:gd name="connsiteX1698" fmla="*/ 848604 w 5186448"/>
              <a:gd name="connsiteY1698" fmla="*/ 2252547 h 3010829"/>
              <a:gd name="connsiteX1699" fmla="*/ 993570 w 5186448"/>
              <a:gd name="connsiteY1699" fmla="*/ 2386361 h 3010829"/>
              <a:gd name="connsiteX1700" fmla="*/ 1093931 w 5186448"/>
              <a:gd name="connsiteY1700" fmla="*/ 2453268 h 3010829"/>
              <a:gd name="connsiteX1701" fmla="*/ 1305804 w 5186448"/>
              <a:gd name="connsiteY1701" fmla="*/ 2587083 h 3010829"/>
              <a:gd name="connsiteX1702" fmla="*/ 1662643 w 5186448"/>
              <a:gd name="connsiteY1702" fmla="*/ 2720898 h 3010829"/>
              <a:gd name="connsiteX1703" fmla="*/ 1919121 w 5186448"/>
              <a:gd name="connsiteY1703" fmla="*/ 2765503 h 3010829"/>
              <a:gd name="connsiteX1704" fmla="*/ 2153297 w 5186448"/>
              <a:gd name="connsiteY1704" fmla="*/ 2798956 h 3010829"/>
              <a:gd name="connsiteX1705" fmla="*/ 3101150 w 5186448"/>
              <a:gd name="connsiteY1705" fmla="*/ 2743200 h 3010829"/>
              <a:gd name="connsiteX1706" fmla="*/ 3558350 w 5186448"/>
              <a:gd name="connsiteY1706" fmla="*/ 2620537 h 3010829"/>
              <a:gd name="connsiteX1707" fmla="*/ 3837131 w 5186448"/>
              <a:gd name="connsiteY1707" fmla="*/ 2520176 h 3010829"/>
              <a:gd name="connsiteX1708" fmla="*/ 4015550 w 5186448"/>
              <a:gd name="connsiteY1708" fmla="*/ 2442117 h 3010829"/>
              <a:gd name="connsiteX1709" fmla="*/ 4127063 w 5186448"/>
              <a:gd name="connsiteY1709" fmla="*/ 2397512 h 3010829"/>
              <a:gd name="connsiteX1710" fmla="*/ 4193970 w 5186448"/>
              <a:gd name="connsiteY1710" fmla="*/ 2352907 h 3010829"/>
              <a:gd name="connsiteX1711" fmla="*/ 4316633 w 5186448"/>
              <a:gd name="connsiteY1711" fmla="*/ 2308303 h 3010829"/>
              <a:gd name="connsiteX1712" fmla="*/ 4361238 w 5186448"/>
              <a:gd name="connsiteY1712" fmla="*/ 2286000 h 3010829"/>
              <a:gd name="connsiteX1713" fmla="*/ 4428146 w 5186448"/>
              <a:gd name="connsiteY1713" fmla="*/ 2241395 h 3010829"/>
              <a:gd name="connsiteX1714" fmla="*/ 4528507 w 5186448"/>
              <a:gd name="connsiteY1714" fmla="*/ 2196790 h 3010829"/>
              <a:gd name="connsiteX1715" fmla="*/ 4561960 w 5186448"/>
              <a:gd name="connsiteY1715" fmla="*/ 2174488 h 3010829"/>
              <a:gd name="connsiteX1716" fmla="*/ 4595414 w 5186448"/>
              <a:gd name="connsiteY1716" fmla="*/ 2141034 h 3010829"/>
              <a:gd name="connsiteX1717" fmla="*/ 4673472 w 5186448"/>
              <a:gd name="connsiteY1717" fmla="*/ 2074127 h 3010829"/>
              <a:gd name="connsiteX1718" fmla="*/ 4706926 w 5186448"/>
              <a:gd name="connsiteY1718" fmla="*/ 1962615 h 3010829"/>
              <a:gd name="connsiteX1719" fmla="*/ 4695775 w 5186448"/>
              <a:gd name="connsiteY1719" fmla="*/ 1717288 h 3010829"/>
              <a:gd name="connsiteX1720" fmla="*/ 4662321 w 5186448"/>
              <a:gd name="connsiteY1720" fmla="*/ 1628078 h 3010829"/>
              <a:gd name="connsiteX1721" fmla="*/ 4483902 w 5186448"/>
              <a:gd name="connsiteY1721" fmla="*/ 1338147 h 3010829"/>
              <a:gd name="connsiteX1722" fmla="*/ 4439297 w 5186448"/>
              <a:gd name="connsiteY1722" fmla="*/ 1293542 h 3010829"/>
              <a:gd name="connsiteX1723" fmla="*/ 4416994 w 5186448"/>
              <a:gd name="connsiteY1723" fmla="*/ 1260088 h 3010829"/>
              <a:gd name="connsiteX1724" fmla="*/ 4338936 w 5186448"/>
              <a:gd name="connsiteY1724" fmla="*/ 1170878 h 3010829"/>
              <a:gd name="connsiteX1725" fmla="*/ 4283180 w 5186448"/>
              <a:gd name="connsiteY1725" fmla="*/ 1092820 h 3010829"/>
              <a:gd name="connsiteX1726" fmla="*/ 4171668 w 5186448"/>
              <a:gd name="connsiteY1726" fmla="*/ 981307 h 3010829"/>
              <a:gd name="connsiteX1727" fmla="*/ 4127063 w 5186448"/>
              <a:gd name="connsiteY1727" fmla="*/ 925551 h 3010829"/>
              <a:gd name="connsiteX1728" fmla="*/ 4071307 w 5186448"/>
              <a:gd name="connsiteY1728" fmla="*/ 880947 h 3010829"/>
              <a:gd name="connsiteX1729" fmla="*/ 3993248 w 5186448"/>
              <a:gd name="connsiteY1729" fmla="*/ 802888 h 3010829"/>
              <a:gd name="connsiteX1730" fmla="*/ 3948643 w 5186448"/>
              <a:gd name="connsiteY1730" fmla="*/ 769434 h 3010829"/>
              <a:gd name="connsiteX1731" fmla="*/ 3870585 w 5186448"/>
              <a:gd name="connsiteY1731" fmla="*/ 691376 h 3010829"/>
              <a:gd name="connsiteX1732" fmla="*/ 3703316 w 5186448"/>
              <a:gd name="connsiteY1732" fmla="*/ 591015 h 3010829"/>
              <a:gd name="connsiteX1733" fmla="*/ 3558350 w 5186448"/>
              <a:gd name="connsiteY1733" fmla="*/ 512956 h 3010829"/>
              <a:gd name="connsiteX1734" fmla="*/ 3413385 w 5186448"/>
              <a:gd name="connsiteY1734" fmla="*/ 457200 h 3010829"/>
              <a:gd name="connsiteX1735" fmla="*/ 3234965 w 5186448"/>
              <a:gd name="connsiteY1735" fmla="*/ 390293 h 3010829"/>
              <a:gd name="connsiteX1736" fmla="*/ 3067697 w 5186448"/>
              <a:gd name="connsiteY1736" fmla="*/ 334537 h 3010829"/>
              <a:gd name="connsiteX1737" fmla="*/ 2922731 w 5186448"/>
              <a:gd name="connsiteY1737" fmla="*/ 301083 h 3010829"/>
              <a:gd name="connsiteX1738" fmla="*/ 2722009 w 5186448"/>
              <a:gd name="connsiteY1738" fmla="*/ 278781 h 3010829"/>
              <a:gd name="connsiteX1739" fmla="*/ 2075238 w 5186448"/>
              <a:gd name="connsiteY1739" fmla="*/ 312234 h 3010829"/>
              <a:gd name="connsiteX1740" fmla="*/ 2019482 w 5186448"/>
              <a:gd name="connsiteY1740" fmla="*/ 345688 h 3010829"/>
              <a:gd name="connsiteX1741" fmla="*/ 1863365 w 5186448"/>
              <a:gd name="connsiteY1741" fmla="*/ 434898 h 3010829"/>
              <a:gd name="connsiteX1742" fmla="*/ 1684946 w 5186448"/>
              <a:gd name="connsiteY1742" fmla="*/ 546410 h 3010829"/>
              <a:gd name="connsiteX1743" fmla="*/ 1551131 w 5186448"/>
              <a:gd name="connsiteY1743" fmla="*/ 602166 h 3010829"/>
              <a:gd name="connsiteX1744" fmla="*/ 1528828 w 5186448"/>
              <a:gd name="connsiteY1744" fmla="*/ 624468 h 3010829"/>
              <a:gd name="connsiteX1745" fmla="*/ 1417316 w 5186448"/>
              <a:gd name="connsiteY1745" fmla="*/ 669073 h 3010829"/>
              <a:gd name="connsiteX1746" fmla="*/ 1294653 w 5186448"/>
              <a:gd name="connsiteY1746" fmla="*/ 747132 h 3010829"/>
              <a:gd name="connsiteX1747" fmla="*/ 1250048 w 5186448"/>
              <a:gd name="connsiteY1747" fmla="*/ 769434 h 3010829"/>
              <a:gd name="connsiteX1748" fmla="*/ 1093931 w 5186448"/>
              <a:gd name="connsiteY1748" fmla="*/ 903249 h 3010829"/>
              <a:gd name="connsiteX1749" fmla="*/ 993570 w 5186448"/>
              <a:gd name="connsiteY1749" fmla="*/ 992459 h 3010829"/>
              <a:gd name="connsiteX1750" fmla="*/ 971268 w 5186448"/>
              <a:gd name="connsiteY1750" fmla="*/ 1025912 h 3010829"/>
              <a:gd name="connsiteX1751" fmla="*/ 948965 w 5186448"/>
              <a:gd name="connsiteY1751" fmla="*/ 1048215 h 3010829"/>
              <a:gd name="connsiteX1752" fmla="*/ 915511 w 5186448"/>
              <a:gd name="connsiteY1752" fmla="*/ 1092820 h 3010829"/>
              <a:gd name="connsiteX1753" fmla="*/ 882058 w 5186448"/>
              <a:gd name="connsiteY1753" fmla="*/ 1182029 h 3010829"/>
              <a:gd name="connsiteX1754" fmla="*/ 870907 w 5186448"/>
              <a:gd name="connsiteY1754" fmla="*/ 1215483 h 3010829"/>
              <a:gd name="connsiteX1755" fmla="*/ 848604 w 5186448"/>
              <a:gd name="connsiteY1755" fmla="*/ 1271239 h 3010829"/>
              <a:gd name="connsiteX1756" fmla="*/ 826302 w 5186448"/>
              <a:gd name="connsiteY1756" fmla="*/ 1338147 h 3010829"/>
              <a:gd name="connsiteX1757" fmla="*/ 803999 w 5186448"/>
              <a:gd name="connsiteY1757" fmla="*/ 1382751 h 3010829"/>
              <a:gd name="connsiteX1758" fmla="*/ 848604 w 5186448"/>
              <a:gd name="connsiteY1758" fmla="*/ 1616927 h 3010829"/>
              <a:gd name="connsiteX1759" fmla="*/ 915511 w 5186448"/>
              <a:gd name="connsiteY1759" fmla="*/ 1672683 h 3010829"/>
              <a:gd name="connsiteX1760" fmla="*/ 1082780 w 5186448"/>
              <a:gd name="connsiteY1760" fmla="*/ 1828800 h 3010829"/>
              <a:gd name="connsiteX1761" fmla="*/ 1328107 w 5186448"/>
              <a:gd name="connsiteY1761" fmla="*/ 2007220 h 3010829"/>
              <a:gd name="connsiteX1762" fmla="*/ 1517677 w 5186448"/>
              <a:gd name="connsiteY1762" fmla="*/ 2163337 h 3010829"/>
              <a:gd name="connsiteX1763" fmla="*/ 1718399 w 5186448"/>
              <a:gd name="connsiteY1763" fmla="*/ 2297151 h 3010829"/>
              <a:gd name="connsiteX1764" fmla="*/ 1763004 w 5186448"/>
              <a:gd name="connsiteY1764" fmla="*/ 2341756 h 3010829"/>
              <a:gd name="connsiteX1765" fmla="*/ 1829911 w 5186448"/>
              <a:gd name="connsiteY1765" fmla="*/ 2364059 h 3010829"/>
              <a:gd name="connsiteX1766" fmla="*/ 1952575 w 5186448"/>
              <a:gd name="connsiteY1766" fmla="*/ 2442117 h 3010829"/>
              <a:gd name="connsiteX1767" fmla="*/ 2264809 w 5186448"/>
              <a:gd name="connsiteY1767" fmla="*/ 2575932 h 3010829"/>
              <a:gd name="connsiteX1768" fmla="*/ 2543589 w 5186448"/>
              <a:gd name="connsiteY1768" fmla="*/ 2642839 h 3010829"/>
              <a:gd name="connsiteX1769" fmla="*/ 2866975 w 5186448"/>
              <a:gd name="connsiteY1769" fmla="*/ 2709747 h 3010829"/>
              <a:gd name="connsiteX1770" fmla="*/ 3513746 w 5186448"/>
              <a:gd name="connsiteY1770" fmla="*/ 2698595 h 3010829"/>
              <a:gd name="connsiteX1771" fmla="*/ 3602955 w 5186448"/>
              <a:gd name="connsiteY1771" fmla="*/ 2653990 h 3010829"/>
              <a:gd name="connsiteX1772" fmla="*/ 3725619 w 5186448"/>
              <a:gd name="connsiteY1772" fmla="*/ 2609386 h 3010829"/>
              <a:gd name="connsiteX1773" fmla="*/ 3926341 w 5186448"/>
              <a:gd name="connsiteY1773" fmla="*/ 2430966 h 3010829"/>
              <a:gd name="connsiteX1774" fmla="*/ 4026702 w 5186448"/>
              <a:gd name="connsiteY1774" fmla="*/ 2297151 h 3010829"/>
              <a:gd name="connsiteX1775" fmla="*/ 4049004 w 5186448"/>
              <a:gd name="connsiteY1775" fmla="*/ 2252547 h 3010829"/>
              <a:gd name="connsiteX1776" fmla="*/ 4082458 w 5186448"/>
              <a:gd name="connsiteY1776" fmla="*/ 2163337 h 3010829"/>
              <a:gd name="connsiteX1777" fmla="*/ 4093609 w 5186448"/>
              <a:gd name="connsiteY1777" fmla="*/ 2129883 h 3010829"/>
              <a:gd name="connsiteX1778" fmla="*/ 4127063 w 5186448"/>
              <a:gd name="connsiteY1778" fmla="*/ 2040673 h 3010829"/>
              <a:gd name="connsiteX1779" fmla="*/ 4149365 w 5186448"/>
              <a:gd name="connsiteY1779" fmla="*/ 1996068 h 3010829"/>
              <a:gd name="connsiteX1780" fmla="*/ 4160516 w 5186448"/>
              <a:gd name="connsiteY1780" fmla="*/ 1951464 h 3010829"/>
              <a:gd name="connsiteX1781" fmla="*/ 4182819 w 5186448"/>
              <a:gd name="connsiteY1781" fmla="*/ 1906859 h 3010829"/>
              <a:gd name="connsiteX1782" fmla="*/ 4205121 w 5186448"/>
              <a:gd name="connsiteY1782" fmla="*/ 1828800 h 3010829"/>
              <a:gd name="connsiteX1783" fmla="*/ 4227424 w 5186448"/>
              <a:gd name="connsiteY1783" fmla="*/ 1761893 h 3010829"/>
              <a:gd name="connsiteX1784" fmla="*/ 4216272 w 5186448"/>
              <a:gd name="connsiteY1784" fmla="*/ 1471961 h 3010829"/>
              <a:gd name="connsiteX1785" fmla="*/ 4182819 w 5186448"/>
              <a:gd name="connsiteY1785" fmla="*/ 1416205 h 3010829"/>
              <a:gd name="connsiteX1786" fmla="*/ 3993248 w 5186448"/>
              <a:gd name="connsiteY1786" fmla="*/ 1170878 h 3010829"/>
              <a:gd name="connsiteX1787" fmla="*/ 3837131 w 5186448"/>
              <a:gd name="connsiteY1787" fmla="*/ 1014761 h 3010829"/>
              <a:gd name="connsiteX1788" fmla="*/ 3792526 w 5186448"/>
              <a:gd name="connsiteY1788" fmla="*/ 959005 h 3010829"/>
              <a:gd name="connsiteX1789" fmla="*/ 3502594 w 5186448"/>
              <a:gd name="connsiteY1789" fmla="*/ 780586 h 3010829"/>
              <a:gd name="connsiteX1790" fmla="*/ 3413385 w 5186448"/>
              <a:gd name="connsiteY1790" fmla="*/ 735981 h 3010829"/>
              <a:gd name="connsiteX1791" fmla="*/ 3301872 w 5186448"/>
              <a:gd name="connsiteY1791" fmla="*/ 702527 h 3010829"/>
              <a:gd name="connsiteX1792" fmla="*/ 2978487 w 5186448"/>
              <a:gd name="connsiteY1792" fmla="*/ 591015 h 3010829"/>
              <a:gd name="connsiteX1793" fmla="*/ 2866975 w 5186448"/>
              <a:gd name="connsiteY1793" fmla="*/ 579864 h 3010829"/>
              <a:gd name="connsiteX1794" fmla="*/ 2543589 w 5186448"/>
              <a:gd name="connsiteY1794" fmla="*/ 524107 h 3010829"/>
              <a:gd name="connsiteX1795" fmla="*/ 2454380 w 5186448"/>
              <a:gd name="connsiteY1795" fmla="*/ 512956 h 3010829"/>
              <a:gd name="connsiteX1796" fmla="*/ 2242507 w 5186448"/>
              <a:gd name="connsiteY1796" fmla="*/ 490654 h 3010829"/>
              <a:gd name="connsiteX1797" fmla="*/ 2008331 w 5186448"/>
              <a:gd name="connsiteY1797" fmla="*/ 457200 h 3010829"/>
              <a:gd name="connsiteX1798" fmla="*/ 1138536 w 5186448"/>
              <a:gd name="connsiteY1798" fmla="*/ 479503 h 3010829"/>
              <a:gd name="connsiteX1799" fmla="*/ 960116 w 5186448"/>
              <a:gd name="connsiteY1799" fmla="*/ 568712 h 3010829"/>
              <a:gd name="connsiteX1800" fmla="*/ 893209 w 5186448"/>
              <a:gd name="connsiteY1800" fmla="*/ 602166 h 3010829"/>
              <a:gd name="connsiteX1801" fmla="*/ 803999 w 5186448"/>
              <a:gd name="connsiteY1801" fmla="*/ 669073 h 3010829"/>
              <a:gd name="connsiteX1802" fmla="*/ 770546 w 5186448"/>
              <a:gd name="connsiteY1802" fmla="*/ 702527 h 3010829"/>
              <a:gd name="connsiteX1803" fmla="*/ 636731 w 5186448"/>
              <a:gd name="connsiteY1803" fmla="*/ 791737 h 3010829"/>
              <a:gd name="connsiteX1804" fmla="*/ 558672 w 5186448"/>
              <a:gd name="connsiteY1804" fmla="*/ 869795 h 3010829"/>
              <a:gd name="connsiteX1805" fmla="*/ 525219 w 5186448"/>
              <a:gd name="connsiteY1805" fmla="*/ 903249 h 3010829"/>
              <a:gd name="connsiteX1806" fmla="*/ 458311 w 5186448"/>
              <a:gd name="connsiteY1806" fmla="*/ 1048215 h 3010829"/>
              <a:gd name="connsiteX1807" fmla="*/ 436009 w 5186448"/>
              <a:gd name="connsiteY1807" fmla="*/ 1137425 h 3010829"/>
              <a:gd name="connsiteX1808" fmla="*/ 458311 w 5186448"/>
              <a:gd name="connsiteY1808" fmla="*/ 1371600 h 3010829"/>
              <a:gd name="connsiteX1809" fmla="*/ 491765 w 5186448"/>
              <a:gd name="connsiteY1809" fmla="*/ 1405054 h 3010829"/>
              <a:gd name="connsiteX1810" fmla="*/ 580975 w 5186448"/>
              <a:gd name="connsiteY1810" fmla="*/ 1527717 h 3010829"/>
              <a:gd name="connsiteX1811" fmla="*/ 592126 w 5186448"/>
              <a:gd name="connsiteY1811" fmla="*/ 1572322 h 3010829"/>
              <a:gd name="connsiteX1812" fmla="*/ 692487 w 5186448"/>
              <a:gd name="connsiteY1812" fmla="*/ 1717288 h 3010829"/>
              <a:gd name="connsiteX1813" fmla="*/ 815150 w 5186448"/>
              <a:gd name="connsiteY1813" fmla="*/ 1851103 h 3010829"/>
              <a:gd name="connsiteX1814" fmla="*/ 915511 w 5186448"/>
              <a:gd name="connsiteY1814" fmla="*/ 1940312 h 3010829"/>
              <a:gd name="connsiteX1815" fmla="*/ 1461921 w 5186448"/>
              <a:gd name="connsiteY1815" fmla="*/ 2129883 h 3010829"/>
              <a:gd name="connsiteX1816" fmla="*/ 1629189 w 5186448"/>
              <a:gd name="connsiteY1816" fmla="*/ 2185639 h 3010829"/>
              <a:gd name="connsiteX1817" fmla="*/ 1807609 w 5186448"/>
              <a:gd name="connsiteY1817" fmla="*/ 2230244 h 3010829"/>
              <a:gd name="connsiteX1818" fmla="*/ 2153297 w 5186448"/>
              <a:gd name="connsiteY1818" fmla="*/ 2341756 h 3010829"/>
              <a:gd name="connsiteX1819" fmla="*/ 2432077 w 5186448"/>
              <a:gd name="connsiteY1819" fmla="*/ 2430966 h 3010829"/>
              <a:gd name="connsiteX1820" fmla="*/ 2543589 w 5186448"/>
              <a:gd name="connsiteY1820" fmla="*/ 2475571 h 3010829"/>
              <a:gd name="connsiteX1821" fmla="*/ 2788916 w 5186448"/>
              <a:gd name="connsiteY1821" fmla="*/ 2542478 h 3010829"/>
              <a:gd name="connsiteX1822" fmla="*/ 2933882 w 5186448"/>
              <a:gd name="connsiteY1822" fmla="*/ 2553629 h 3010829"/>
              <a:gd name="connsiteX1823" fmla="*/ 3268419 w 5186448"/>
              <a:gd name="connsiteY1823" fmla="*/ 2575932 h 3010829"/>
              <a:gd name="connsiteX1824" fmla="*/ 5063765 w 5186448"/>
              <a:gd name="connsiteY1824" fmla="*/ 2531327 h 3010829"/>
              <a:gd name="connsiteX1825" fmla="*/ 5086068 w 5186448"/>
              <a:gd name="connsiteY1825" fmla="*/ 2486722 h 3010829"/>
              <a:gd name="connsiteX1826" fmla="*/ 5097219 w 5186448"/>
              <a:gd name="connsiteY1826" fmla="*/ 2430966 h 3010829"/>
              <a:gd name="connsiteX1827" fmla="*/ 5119521 w 5186448"/>
              <a:gd name="connsiteY1827" fmla="*/ 2364059 h 3010829"/>
              <a:gd name="connsiteX1828" fmla="*/ 5164126 w 5186448"/>
              <a:gd name="connsiteY1828" fmla="*/ 2185639 h 3010829"/>
              <a:gd name="connsiteX1829" fmla="*/ 5175277 w 5186448"/>
              <a:gd name="connsiteY1829" fmla="*/ 2062976 h 3010829"/>
              <a:gd name="connsiteX1830" fmla="*/ 5186428 w 5186448"/>
              <a:gd name="connsiteY1830" fmla="*/ 2018371 h 3010829"/>
              <a:gd name="connsiteX1831" fmla="*/ 5164126 w 5186448"/>
              <a:gd name="connsiteY1831" fmla="*/ 1739590 h 3010829"/>
              <a:gd name="connsiteX1832" fmla="*/ 5130672 w 5186448"/>
              <a:gd name="connsiteY1832" fmla="*/ 1683834 h 3010829"/>
              <a:gd name="connsiteX1833" fmla="*/ 5074916 w 5186448"/>
              <a:gd name="connsiteY1833" fmla="*/ 1605776 h 3010829"/>
              <a:gd name="connsiteX1834" fmla="*/ 5030311 w 5186448"/>
              <a:gd name="connsiteY1834" fmla="*/ 1561171 h 3010829"/>
              <a:gd name="connsiteX1835" fmla="*/ 4952253 w 5186448"/>
              <a:gd name="connsiteY1835" fmla="*/ 1460810 h 3010829"/>
              <a:gd name="connsiteX1836" fmla="*/ 4851892 w 5186448"/>
              <a:gd name="connsiteY1836" fmla="*/ 1382751 h 3010829"/>
              <a:gd name="connsiteX1837" fmla="*/ 4740380 w 5186448"/>
              <a:gd name="connsiteY1837" fmla="*/ 1271239 h 3010829"/>
              <a:gd name="connsiteX1838" fmla="*/ 4617716 w 5186448"/>
              <a:gd name="connsiteY1838" fmla="*/ 1159727 h 3010829"/>
              <a:gd name="connsiteX1839" fmla="*/ 4517355 w 5186448"/>
              <a:gd name="connsiteY1839" fmla="*/ 1059366 h 3010829"/>
              <a:gd name="connsiteX1840" fmla="*/ 4461599 w 5186448"/>
              <a:gd name="connsiteY1840" fmla="*/ 1025912 h 3010829"/>
              <a:gd name="connsiteX1841" fmla="*/ 4283180 w 5186448"/>
              <a:gd name="connsiteY1841" fmla="*/ 892098 h 3010829"/>
              <a:gd name="connsiteX1842" fmla="*/ 4082458 w 5186448"/>
              <a:gd name="connsiteY1842" fmla="*/ 814039 h 3010829"/>
              <a:gd name="connsiteX1843" fmla="*/ 3814828 w 5186448"/>
              <a:gd name="connsiteY1843" fmla="*/ 747132 h 3010829"/>
              <a:gd name="connsiteX1844" fmla="*/ 3725619 w 5186448"/>
              <a:gd name="connsiteY1844" fmla="*/ 735981 h 3010829"/>
              <a:gd name="connsiteX1845" fmla="*/ 3614107 w 5186448"/>
              <a:gd name="connsiteY1845" fmla="*/ 724829 h 3010829"/>
              <a:gd name="connsiteX1846" fmla="*/ 3368780 w 5186448"/>
              <a:gd name="connsiteY1846" fmla="*/ 691376 h 3010829"/>
              <a:gd name="connsiteX1847" fmla="*/ 3257268 w 5186448"/>
              <a:gd name="connsiteY1847" fmla="*/ 669073 h 3010829"/>
              <a:gd name="connsiteX1848" fmla="*/ 3123453 w 5186448"/>
              <a:gd name="connsiteY1848" fmla="*/ 635620 h 3010829"/>
              <a:gd name="connsiteX1849" fmla="*/ 2945033 w 5186448"/>
              <a:gd name="connsiteY1849" fmla="*/ 613317 h 3010829"/>
              <a:gd name="connsiteX1850" fmla="*/ 2833521 w 5186448"/>
              <a:gd name="connsiteY1850" fmla="*/ 591015 h 3010829"/>
              <a:gd name="connsiteX1851" fmla="*/ 2666253 w 5186448"/>
              <a:gd name="connsiteY1851" fmla="*/ 568712 h 3010829"/>
              <a:gd name="connsiteX1852" fmla="*/ 1573433 w 5186448"/>
              <a:gd name="connsiteY1852" fmla="*/ 591015 h 3010829"/>
              <a:gd name="connsiteX1853" fmla="*/ 1461921 w 5186448"/>
              <a:gd name="connsiteY1853" fmla="*/ 613317 h 3010829"/>
              <a:gd name="connsiteX1854" fmla="*/ 1339258 w 5186448"/>
              <a:gd name="connsiteY1854" fmla="*/ 680225 h 3010829"/>
              <a:gd name="connsiteX1855" fmla="*/ 1127385 w 5186448"/>
              <a:gd name="connsiteY1855" fmla="*/ 847493 h 3010829"/>
              <a:gd name="connsiteX1856" fmla="*/ 1049326 w 5186448"/>
              <a:gd name="connsiteY1856" fmla="*/ 936703 h 3010829"/>
              <a:gd name="connsiteX1857" fmla="*/ 993570 w 5186448"/>
              <a:gd name="connsiteY1857" fmla="*/ 981307 h 3010829"/>
              <a:gd name="connsiteX1858" fmla="*/ 948965 w 5186448"/>
              <a:gd name="connsiteY1858" fmla="*/ 1037064 h 3010829"/>
              <a:gd name="connsiteX1859" fmla="*/ 837453 w 5186448"/>
              <a:gd name="connsiteY1859" fmla="*/ 1148576 h 3010829"/>
              <a:gd name="connsiteX1860" fmla="*/ 792848 w 5186448"/>
              <a:gd name="connsiteY1860" fmla="*/ 1226634 h 3010829"/>
              <a:gd name="connsiteX1861" fmla="*/ 748243 w 5186448"/>
              <a:gd name="connsiteY1861" fmla="*/ 1293542 h 3010829"/>
              <a:gd name="connsiteX1862" fmla="*/ 714789 w 5186448"/>
              <a:gd name="connsiteY1862" fmla="*/ 1360449 h 3010829"/>
              <a:gd name="connsiteX1863" fmla="*/ 748243 w 5186448"/>
              <a:gd name="connsiteY1863" fmla="*/ 1873405 h 3010829"/>
              <a:gd name="connsiteX1864" fmla="*/ 826302 w 5186448"/>
              <a:gd name="connsiteY1864" fmla="*/ 2029522 h 3010829"/>
              <a:gd name="connsiteX1865" fmla="*/ 1015872 w 5186448"/>
              <a:gd name="connsiteY1865" fmla="*/ 2319454 h 3010829"/>
              <a:gd name="connsiteX1866" fmla="*/ 1060477 w 5186448"/>
              <a:gd name="connsiteY1866" fmla="*/ 2375210 h 3010829"/>
              <a:gd name="connsiteX1867" fmla="*/ 1272350 w 5186448"/>
              <a:gd name="connsiteY1867" fmla="*/ 2509025 h 3010829"/>
              <a:gd name="connsiteX1868" fmla="*/ 1383863 w 5186448"/>
              <a:gd name="connsiteY1868" fmla="*/ 2542478 h 3010829"/>
              <a:gd name="connsiteX1869" fmla="*/ 1517677 w 5186448"/>
              <a:gd name="connsiteY1869" fmla="*/ 2587083 h 3010829"/>
              <a:gd name="connsiteX1870" fmla="*/ 1662643 w 5186448"/>
              <a:gd name="connsiteY1870" fmla="*/ 2642839 h 3010829"/>
              <a:gd name="connsiteX1871" fmla="*/ 1829911 w 5186448"/>
              <a:gd name="connsiteY1871" fmla="*/ 2676293 h 3010829"/>
              <a:gd name="connsiteX1872" fmla="*/ 2142146 w 5186448"/>
              <a:gd name="connsiteY1872" fmla="*/ 2787805 h 3010829"/>
              <a:gd name="connsiteX1873" fmla="*/ 2275960 w 5186448"/>
              <a:gd name="connsiteY1873" fmla="*/ 2821259 h 3010829"/>
              <a:gd name="connsiteX1874" fmla="*/ 2320565 w 5186448"/>
              <a:gd name="connsiteY1874" fmla="*/ 2843561 h 3010829"/>
              <a:gd name="connsiteX1875" fmla="*/ 2465531 w 5186448"/>
              <a:gd name="connsiteY1875" fmla="*/ 2888166 h 3010829"/>
              <a:gd name="connsiteX1876" fmla="*/ 2655102 w 5186448"/>
              <a:gd name="connsiteY1876" fmla="*/ 2921620 h 3010829"/>
              <a:gd name="connsiteX1877" fmla="*/ 2889277 w 5186448"/>
              <a:gd name="connsiteY1877" fmla="*/ 2977376 h 3010829"/>
              <a:gd name="connsiteX1878" fmla="*/ 3993248 w 5186448"/>
              <a:gd name="connsiteY1878" fmla="*/ 2955073 h 3010829"/>
              <a:gd name="connsiteX1879" fmla="*/ 4193970 w 5186448"/>
              <a:gd name="connsiteY1879" fmla="*/ 2932771 h 3010829"/>
              <a:gd name="connsiteX1880" fmla="*/ 4316633 w 5186448"/>
              <a:gd name="connsiteY1880" fmla="*/ 2921620 h 3010829"/>
              <a:gd name="connsiteX1881" fmla="*/ 4361238 w 5186448"/>
              <a:gd name="connsiteY1881" fmla="*/ 2910468 h 3010829"/>
              <a:gd name="connsiteX1882" fmla="*/ 4517355 w 5186448"/>
              <a:gd name="connsiteY1882" fmla="*/ 2832410 h 3010829"/>
              <a:gd name="connsiteX1883" fmla="*/ 4628868 w 5186448"/>
              <a:gd name="connsiteY1883" fmla="*/ 2732049 h 3010829"/>
              <a:gd name="connsiteX1884" fmla="*/ 4762682 w 5186448"/>
              <a:gd name="connsiteY1884" fmla="*/ 2575932 h 3010829"/>
              <a:gd name="connsiteX1885" fmla="*/ 4796136 w 5186448"/>
              <a:gd name="connsiteY1885" fmla="*/ 2531327 h 3010829"/>
              <a:gd name="connsiteX1886" fmla="*/ 4874194 w 5186448"/>
              <a:gd name="connsiteY1886" fmla="*/ 2408664 h 3010829"/>
              <a:gd name="connsiteX1887" fmla="*/ 4885346 w 5186448"/>
              <a:gd name="connsiteY1887" fmla="*/ 2330605 h 3010829"/>
              <a:gd name="connsiteX1888" fmla="*/ 4896497 w 5186448"/>
              <a:gd name="connsiteY1888" fmla="*/ 2263698 h 3010829"/>
              <a:gd name="connsiteX1889" fmla="*/ 4874194 w 5186448"/>
              <a:gd name="connsiteY1889" fmla="*/ 1784195 h 3010829"/>
              <a:gd name="connsiteX1890" fmla="*/ 4796136 w 5186448"/>
              <a:gd name="connsiteY1890" fmla="*/ 1661532 h 3010829"/>
              <a:gd name="connsiteX1891" fmla="*/ 4617716 w 5186448"/>
              <a:gd name="connsiteY1891" fmla="*/ 1371600 h 3010829"/>
              <a:gd name="connsiteX1892" fmla="*/ 4483902 w 5186448"/>
              <a:gd name="connsiteY1892" fmla="*/ 1237786 h 3010829"/>
              <a:gd name="connsiteX1893" fmla="*/ 4439297 w 5186448"/>
              <a:gd name="connsiteY1893" fmla="*/ 1182029 h 3010829"/>
              <a:gd name="connsiteX1894" fmla="*/ 4338936 w 5186448"/>
              <a:gd name="connsiteY1894" fmla="*/ 1126273 h 3010829"/>
              <a:gd name="connsiteX1895" fmla="*/ 4127063 w 5186448"/>
              <a:gd name="connsiteY1895" fmla="*/ 981307 h 3010829"/>
              <a:gd name="connsiteX1896" fmla="*/ 3982097 w 5186448"/>
              <a:gd name="connsiteY1896" fmla="*/ 903249 h 3010829"/>
              <a:gd name="connsiteX1897" fmla="*/ 3591804 w 5186448"/>
              <a:gd name="connsiteY1897" fmla="*/ 769434 h 3010829"/>
              <a:gd name="connsiteX1898" fmla="*/ 3357628 w 5186448"/>
              <a:gd name="connsiteY1898" fmla="*/ 735981 h 3010829"/>
              <a:gd name="connsiteX1899" fmla="*/ 3089999 w 5186448"/>
              <a:gd name="connsiteY1899" fmla="*/ 691376 h 3010829"/>
              <a:gd name="connsiteX1900" fmla="*/ 3000789 w 5186448"/>
              <a:gd name="connsiteY1900" fmla="*/ 669073 h 3010829"/>
              <a:gd name="connsiteX1901" fmla="*/ 2889277 w 5186448"/>
              <a:gd name="connsiteY1901" fmla="*/ 646771 h 3010829"/>
              <a:gd name="connsiteX1902" fmla="*/ 2498985 w 5186448"/>
              <a:gd name="connsiteY1902" fmla="*/ 546410 h 3010829"/>
              <a:gd name="connsiteX1903" fmla="*/ 2175599 w 5186448"/>
              <a:gd name="connsiteY1903" fmla="*/ 501805 h 3010829"/>
              <a:gd name="connsiteX1904" fmla="*/ 1640341 w 5186448"/>
              <a:gd name="connsiteY1904" fmla="*/ 512956 h 3010829"/>
              <a:gd name="connsiteX1905" fmla="*/ 1562282 w 5186448"/>
              <a:gd name="connsiteY1905" fmla="*/ 546410 h 3010829"/>
              <a:gd name="connsiteX1906" fmla="*/ 1316955 w 5186448"/>
              <a:gd name="connsiteY1906" fmla="*/ 747132 h 3010829"/>
              <a:gd name="connsiteX1907" fmla="*/ 1160838 w 5186448"/>
              <a:gd name="connsiteY1907" fmla="*/ 925551 h 3010829"/>
              <a:gd name="connsiteX1908" fmla="*/ 792848 w 5186448"/>
              <a:gd name="connsiteY1908" fmla="*/ 1293542 h 3010829"/>
              <a:gd name="connsiteX1909" fmla="*/ 703638 w 5186448"/>
              <a:gd name="connsiteY1909" fmla="*/ 1371600 h 3010829"/>
              <a:gd name="connsiteX1910" fmla="*/ 636731 w 5186448"/>
              <a:gd name="connsiteY1910" fmla="*/ 1438507 h 3010829"/>
              <a:gd name="connsiteX1911" fmla="*/ 636731 w 5186448"/>
              <a:gd name="connsiteY1911" fmla="*/ 1851103 h 3010829"/>
              <a:gd name="connsiteX1912" fmla="*/ 670185 w 5186448"/>
              <a:gd name="connsiteY1912" fmla="*/ 1906859 h 3010829"/>
              <a:gd name="connsiteX1913" fmla="*/ 803999 w 5186448"/>
              <a:gd name="connsiteY1913" fmla="*/ 2118732 h 3010829"/>
              <a:gd name="connsiteX1914" fmla="*/ 882058 w 5186448"/>
              <a:gd name="connsiteY1914" fmla="*/ 2174488 h 3010829"/>
              <a:gd name="connsiteX1915" fmla="*/ 960116 w 5186448"/>
              <a:gd name="connsiteY1915" fmla="*/ 2252547 h 3010829"/>
              <a:gd name="connsiteX1916" fmla="*/ 1171989 w 5186448"/>
              <a:gd name="connsiteY1916" fmla="*/ 2430966 h 3010829"/>
              <a:gd name="connsiteX1917" fmla="*/ 1272350 w 5186448"/>
              <a:gd name="connsiteY1917" fmla="*/ 2509025 h 3010829"/>
              <a:gd name="connsiteX1918" fmla="*/ 1339258 w 5186448"/>
              <a:gd name="connsiteY1918" fmla="*/ 2542478 h 3010829"/>
              <a:gd name="connsiteX1919" fmla="*/ 1473072 w 5186448"/>
              <a:gd name="connsiteY1919" fmla="*/ 2631688 h 3010829"/>
              <a:gd name="connsiteX1920" fmla="*/ 1539980 w 5186448"/>
              <a:gd name="connsiteY1920" fmla="*/ 2653990 h 3010829"/>
              <a:gd name="connsiteX1921" fmla="*/ 1595736 w 5186448"/>
              <a:gd name="connsiteY1921" fmla="*/ 2676293 h 3010829"/>
              <a:gd name="connsiteX1922" fmla="*/ 1818760 w 5186448"/>
              <a:gd name="connsiteY1922" fmla="*/ 2720898 h 3010829"/>
              <a:gd name="connsiteX1923" fmla="*/ 1963726 w 5186448"/>
              <a:gd name="connsiteY1923" fmla="*/ 2776654 h 3010829"/>
              <a:gd name="connsiteX1924" fmla="*/ 2242507 w 5186448"/>
              <a:gd name="connsiteY1924" fmla="*/ 2843561 h 3010829"/>
              <a:gd name="connsiteX1925" fmla="*/ 2443228 w 5186448"/>
              <a:gd name="connsiteY1925" fmla="*/ 2899317 h 3010829"/>
              <a:gd name="connsiteX1926" fmla="*/ 2554741 w 5186448"/>
              <a:gd name="connsiteY1926" fmla="*/ 2921620 h 3010829"/>
              <a:gd name="connsiteX1927" fmla="*/ 2643950 w 5186448"/>
              <a:gd name="connsiteY1927" fmla="*/ 2955073 h 3010829"/>
              <a:gd name="connsiteX1928" fmla="*/ 2722009 w 5186448"/>
              <a:gd name="connsiteY1928" fmla="*/ 2966225 h 3010829"/>
              <a:gd name="connsiteX1929" fmla="*/ 3011941 w 5186448"/>
              <a:gd name="connsiteY1929" fmla="*/ 2999678 h 3010829"/>
              <a:gd name="connsiteX1930" fmla="*/ 3379931 w 5186448"/>
              <a:gd name="connsiteY1930" fmla="*/ 2966225 h 3010829"/>
              <a:gd name="connsiteX1931" fmla="*/ 3647560 w 5186448"/>
              <a:gd name="connsiteY1931" fmla="*/ 2854712 h 3010829"/>
              <a:gd name="connsiteX1932" fmla="*/ 3747921 w 5186448"/>
              <a:gd name="connsiteY1932" fmla="*/ 2798956 h 3010829"/>
              <a:gd name="connsiteX1933" fmla="*/ 3881736 w 5186448"/>
              <a:gd name="connsiteY1933" fmla="*/ 2743200 h 3010829"/>
              <a:gd name="connsiteX1934" fmla="*/ 3926341 w 5186448"/>
              <a:gd name="connsiteY1934" fmla="*/ 2698595 h 3010829"/>
              <a:gd name="connsiteX1935" fmla="*/ 4026702 w 5186448"/>
              <a:gd name="connsiteY1935" fmla="*/ 2620537 h 3010829"/>
              <a:gd name="connsiteX1936" fmla="*/ 4093609 w 5186448"/>
              <a:gd name="connsiteY1936" fmla="*/ 2509025 h 3010829"/>
              <a:gd name="connsiteX1937" fmla="*/ 4149365 w 5186448"/>
              <a:gd name="connsiteY1937" fmla="*/ 2386361 h 3010829"/>
              <a:gd name="connsiteX1938" fmla="*/ 4227424 w 5186448"/>
              <a:gd name="connsiteY1938" fmla="*/ 2074127 h 3010829"/>
              <a:gd name="connsiteX1939" fmla="*/ 4238575 w 5186448"/>
              <a:gd name="connsiteY1939" fmla="*/ 2018371 h 3010829"/>
              <a:gd name="connsiteX1940" fmla="*/ 4249726 w 5186448"/>
              <a:gd name="connsiteY1940" fmla="*/ 1906859 h 3010829"/>
              <a:gd name="connsiteX1941" fmla="*/ 4283180 w 5186448"/>
              <a:gd name="connsiteY1941" fmla="*/ 1706137 h 3010829"/>
              <a:gd name="connsiteX1942" fmla="*/ 4249726 w 5186448"/>
              <a:gd name="connsiteY1942" fmla="*/ 1204332 h 3010829"/>
              <a:gd name="connsiteX1943" fmla="*/ 4149365 w 5186448"/>
              <a:gd name="connsiteY1943" fmla="*/ 1070517 h 3010829"/>
              <a:gd name="connsiteX1944" fmla="*/ 4115911 w 5186448"/>
              <a:gd name="connsiteY1944" fmla="*/ 1003610 h 3010829"/>
              <a:gd name="connsiteX1945" fmla="*/ 3904038 w 5186448"/>
              <a:gd name="connsiteY1945" fmla="*/ 802888 h 3010829"/>
              <a:gd name="connsiteX1946" fmla="*/ 3747921 w 5186448"/>
              <a:gd name="connsiteY1946" fmla="*/ 646771 h 3010829"/>
              <a:gd name="connsiteX1947" fmla="*/ 3402233 w 5186448"/>
              <a:gd name="connsiteY1947" fmla="*/ 412595 h 3010829"/>
              <a:gd name="connsiteX1948" fmla="*/ 3313024 w 5186448"/>
              <a:gd name="connsiteY1948" fmla="*/ 379142 h 3010829"/>
              <a:gd name="connsiteX1949" fmla="*/ 3145755 w 5186448"/>
              <a:gd name="connsiteY1949" fmla="*/ 301083 h 3010829"/>
              <a:gd name="connsiteX1950" fmla="*/ 2800068 w 5186448"/>
              <a:gd name="connsiteY1950" fmla="*/ 245327 h 3010829"/>
              <a:gd name="connsiteX1951" fmla="*/ 2621648 w 5186448"/>
              <a:gd name="connsiteY1951" fmla="*/ 223025 h 3010829"/>
              <a:gd name="connsiteX1952" fmla="*/ 1662643 w 5186448"/>
              <a:gd name="connsiteY1952" fmla="*/ 234176 h 3010829"/>
              <a:gd name="connsiteX1953" fmla="*/ 1584585 w 5186448"/>
              <a:gd name="connsiteY1953" fmla="*/ 267629 h 3010829"/>
              <a:gd name="connsiteX1954" fmla="*/ 1461921 w 5186448"/>
              <a:gd name="connsiteY1954" fmla="*/ 334537 h 3010829"/>
              <a:gd name="connsiteX1955" fmla="*/ 1238897 w 5186448"/>
              <a:gd name="connsiteY1955" fmla="*/ 501805 h 3010829"/>
              <a:gd name="connsiteX1956" fmla="*/ 1194292 w 5186448"/>
              <a:gd name="connsiteY1956" fmla="*/ 557561 h 3010829"/>
              <a:gd name="connsiteX1957" fmla="*/ 1171989 w 5186448"/>
              <a:gd name="connsiteY1957" fmla="*/ 579864 h 3010829"/>
              <a:gd name="connsiteX1958" fmla="*/ 1038175 w 5186448"/>
              <a:gd name="connsiteY1958" fmla="*/ 758283 h 3010829"/>
              <a:gd name="connsiteX1959" fmla="*/ 960116 w 5186448"/>
              <a:gd name="connsiteY1959" fmla="*/ 892098 h 3010829"/>
              <a:gd name="connsiteX1960" fmla="*/ 915511 w 5186448"/>
              <a:gd name="connsiteY1960" fmla="*/ 1003610 h 3010829"/>
              <a:gd name="connsiteX1961" fmla="*/ 915511 w 5186448"/>
              <a:gd name="connsiteY1961" fmla="*/ 1293542 h 3010829"/>
              <a:gd name="connsiteX1962" fmla="*/ 960116 w 5186448"/>
              <a:gd name="connsiteY1962" fmla="*/ 1371600 h 3010829"/>
              <a:gd name="connsiteX1963" fmla="*/ 1038175 w 5186448"/>
              <a:gd name="connsiteY1963" fmla="*/ 1483112 h 3010829"/>
              <a:gd name="connsiteX1964" fmla="*/ 1049326 w 5186448"/>
              <a:gd name="connsiteY1964" fmla="*/ 1516566 h 3010829"/>
              <a:gd name="connsiteX1965" fmla="*/ 1149687 w 5186448"/>
              <a:gd name="connsiteY1965" fmla="*/ 1661532 h 3010829"/>
              <a:gd name="connsiteX1966" fmla="*/ 1305804 w 5186448"/>
              <a:gd name="connsiteY1966" fmla="*/ 1817649 h 3010829"/>
              <a:gd name="connsiteX1967" fmla="*/ 1673794 w 5186448"/>
              <a:gd name="connsiteY1967" fmla="*/ 2051825 h 3010829"/>
              <a:gd name="connsiteX1968" fmla="*/ 1707248 w 5186448"/>
              <a:gd name="connsiteY1968" fmla="*/ 2062976 h 3010829"/>
              <a:gd name="connsiteX1969" fmla="*/ 1919121 w 5186448"/>
              <a:gd name="connsiteY1969" fmla="*/ 2174488 h 3010829"/>
              <a:gd name="connsiteX1970" fmla="*/ 1963726 w 5186448"/>
              <a:gd name="connsiteY1970" fmla="*/ 2185639 h 3010829"/>
              <a:gd name="connsiteX1971" fmla="*/ 2019482 w 5186448"/>
              <a:gd name="connsiteY1971" fmla="*/ 2207942 h 3010829"/>
              <a:gd name="connsiteX1972" fmla="*/ 2175599 w 5186448"/>
              <a:gd name="connsiteY1972" fmla="*/ 2230244 h 3010829"/>
              <a:gd name="connsiteX1973" fmla="*/ 2253658 w 5186448"/>
              <a:gd name="connsiteY1973" fmla="*/ 2252547 h 3010829"/>
              <a:gd name="connsiteX1974" fmla="*/ 2342868 w 5186448"/>
              <a:gd name="connsiteY1974" fmla="*/ 2263698 h 3010829"/>
              <a:gd name="connsiteX1975" fmla="*/ 3602955 w 5186448"/>
              <a:gd name="connsiteY1975" fmla="*/ 2241395 h 3010829"/>
              <a:gd name="connsiteX1976" fmla="*/ 3692165 w 5186448"/>
              <a:gd name="connsiteY1976" fmla="*/ 2141034 h 3010829"/>
              <a:gd name="connsiteX1977" fmla="*/ 3915189 w 5186448"/>
              <a:gd name="connsiteY1977" fmla="*/ 1839951 h 3010829"/>
              <a:gd name="connsiteX1978" fmla="*/ 3959794 w 5186448"/>
              <a:gd name="connsiteY1978" fmla="*/ 1784195 h 3010829"/>
              <a:gd name="connsiteX1979" fmla="*/ 4004399 w 5186448"/>
              <a:gd name="connsiteY1979" fmla="*/ 1694986 h 3010829"/>
              <a:gd name="connsiteX1980" fmla="*/ 4037853 w 5186448"/>
              <a:gd name="connsiteY1980" fmla="*/ 1650381 h 3010829"/>
              <a:gd name="connsiteX1981" fmla="*/ 4049004 w 5186448"/>
              <a:gd name="connsiteY1981" fmla="*/ 1594625 h 3010829"/>
              <a:gd name="connsiteX1982" fmla="*/ 4026702 w 5186448"/>
              <a:gd name="connsiteY1982" fmla="*/ 1393903 h 3010829"/>
              <a:gd name="connsiteX1983" fmla="*/ 3993248 w 5186448"/>
              <a:gd name="connsiteY1983" fmla="*/ 1326995 h 3010829"/>
              <a:gd name="connsiteX1984" fmla="*/ 3915189 w 5186448"/>
              <a:gd name="connsiteY1984" fmla="*/ 1204332 h 3010829"/>
              <a:gd name="connsiteX1985" fmla="*/ 3881736 w 5186448"/>
              <a:gd name="connsiteY1985" fmla="*/ 1137425 h 3010829"/>
              <a:gd name="connsiteX1986" fmla="*/ 3669863 w 5186448"/>
              <a:gd name="connsiteY1986" fmla="*/ 914400 h 3010829"/>
              <a:gd name="connsiteX1987" fmla="*/ 3602955 w 5186448"/>
              <a:gd name="connsiteY1987" fmla="*/ 847493 h 3010829"/>
              <a:gd name="connsiteX1988" fmla="*/ 3379931 w 5186448"/>
              <a:gd name="connsiteY1988" fmla="*/ 724829 h 3010829"/>
              <a:gd name="connsiteX1989" fmla="*/ 3324175 w 5186448"/>
              <a:gd name="connsiteY1989" fmla="*/ 702527 h 3010829"/>
              <a:gd name="connsiteX1990" fmla="*/ 3000789 w 5186448"/>
              <a:gd name="connsiteY1990" fmla="*/ 646771 h 3010829"/>
              <a:gd name="connsiteX1991" fmla="*/ 2186750 w 5186448"/>
              <a:gd name="connsiteY1991" fmla="*/ 657922 h 3010829"/>
              <a:gd name="connsiteX1992" fmla="*/ 2052936 w 5186448"/>
              <a:gd name="connsiteY1992" fmla="*/ 680225 h 3010829"/>
              <a:gd name="connsiteX1993" fmla="*/ 1829911 w 5186448"/>
              <a:gd name="connsiteY1993" fmla="*/ 758283 h 3010829"/>
              <a:gd name="connsiteX1994" fmla="*/ 1684946 w 5186448"/>
              <a:gd name="connsiteY1994" fmla="*/ 802888 h 3010829"/>
              <a:gd name="connsiteX1995" fmla="*/ 1328107 w 5186448"/>
              <a:gd name="connsiteY1995" fmla="*/ 970156 h 3010829"/>
              <a:gd name="connsiteX1996" fmla="*/ 1183141 w 5186448"/>
              <a:gd name="connsiteY1996" fmla="*/ 1037064 h 3010829"/>
              <a:gd name="connsiteX1997" fmla="*/ 971268 w 5186448"/>
              <a:gd name="connsiteY1997" fmla="*/ 1137425 h 3010829"/>
              <a:gd name="connsiteX1998" fmla="*/ 748243 w 5186448"/>
              <a:gd name="connsiteY1998" fmla="*/ 1215483 h 3010829"/>
              <a:gd name="connsiteX1999" fmla="*/ 703638 w 5186448"/>
              <a:gd name="connsiteY1999" fmla="*/ 1237786 h 3010829"/>
              <a:gd name="connsiteX2000" fmla="*/ 647882 w 5186448"/>
              <a:gd name="connsiteY2000" fmla="*/ 1248937 h 3010829"/>
              <a:gd name="connsiteX2001" fmla="*/ 469463 w 5186448"/>
              <a:gd name="connsiteY2001" fmla="*/ 1315844 h 3010829"/>
              <a:gd name="connsiteX2002" fmla="*/ 335648 w 5186448"/>
              <a:gd name="connsiteY2002" fmla="*/ 1371600 h 3010829"/>
              <a:gd name="connsiteX2003" fmla="*/ 380253 w 5186448"/>
              <a:gd name="connsiteY2003" fmla="*/ 1806498 h 3010829"/>
              <a:gd name="connsiteX2004" fmla="*/ 491765 w 5186448"/>
              <a:gd name="connsiteY2004" fmla="*/ 1951464 h 3010829"/>
              <a:gd name="connsiteX2005" fmla="*/ 792848 w 5186448"/>
              <a:gd name="connsiteY2005" fmla="*/ 2230244 h 3010829"/>
              <a:gd name="connsiteX2006" fmla="*/ 982419 w 5186448"/>
              <a:gd name="connsiteY2006" fmla="*/ 2375210 h 3010829"/>
              <a:gd name="connsiteX2007" fmla="*/ 1038175 w 5186448"/>
              <a:gd name="connsiteY2007" fmla="*/ 2419815 h 3010829"/>
              <a:gd name="connsiteX2008" fmla="*/ 1171989 w 5186448"/>
              <a:gd name="connsiteY2008" fmla="*/ 2475571 h 3010829"/>
              <a:gd name="connsiteX2009" fmla="*/ 1450770 w 5186448"/>
              <a:gd name="connsiteY2009" fmla="*/ 2598234 h 3010829"/>
              <a:gd name="connsiteX2010" fmla="*/ 1729550 w 5186448"/>
              <a:gd name="connsiteY2010" fmla="*/ 2687444 h 3010829"/>
              <a:gd name="connsiteX2011" fmla="*/ 1863365 w 5186448"/>
              <a:gd name="connsiteY2011" fmla="*/ 2754351 h 3010829"/>
              <a:gd name="connsiteX2012" fmla="*/ 2008331 w 5186448"/>
              <a:gd name="connsiteY2012" fmla="*/ 2810107 h 3010829"/>
              <a:gd name="connsiteX2013" fmla="*/ 2398624 w 5186448"/>
              <a:gd name="connsiteY2013" fmla="*/ 2943922 h 3010829"/>
              <a:gd name="connsiteX2014" fmla="*/ 2443228 w 5186448"/>
              <a:gd name="connsiteY2014" fmla="*/ 2966225 h 3010829"/>
              <a:gd name="connsiteX2015" fmla="*/ 2554741 w 5186448"/>
              <a:gd name="connsiteY2015" fmla="*/ 2977376 h 3010829"/>
              <a:gd name="connsiteX2016" fmla="*/ 2833521 w 5186448"/>
              <a:gd name="connsiteY2016" fmla="*/ 3010829 h 3010829"/>
              <a:gd name="connsiteX2017" fmla="*/ 3023092 w 5186448"/>
              <a:gd name="connsiteY2017" fmla="*/ 2977376 h 3010829"/>
              <a:gd name="connsiteX2018" fmla="*/ 3078848 w 5186448"/>
              <a:gd name="connsiteY2018" fmla="*/ 2932771 h 3010829"/>
              <a:gd name="connsiteX2019" fmla="*/ 3234965 w 5186448"/>
              <a:gd name="connsiteY2019" fmla="*/ 2843561 h 3010829"/>
              <a:gd name="connsiteX2020" fmla="*/ 3413385 w 5186448"/>
              <a:gd name="connsiteY2020" fmla="*/ 2709747 h 3010829"/>
              <a:gd name="connsiteX2021" fmla="*/ 3491443 w 5186448"/>
              <a:gd name="connsiteY2021" fmla="*/ 2665142 h 3010829"/>
              <a:gd name="connsiteX2022" fmla="*/ 3580653 w 5186448"/>
              <a:gd name="connsiteY2022" fmla="*/ 2531327 h 3010829"/>
              <a:gd name="connsiteX2023" fmla="*/ 3591804 w 5186448"/>
              <a:gd name="connsiteY2023" fmla="*/ 2497873 h 3010829"/>
              <a:gd name="connsiteX2024" fmla="*/ 3614107 w 5186448"/>
              <a:gd name="connsiteY2024" fmla="*/ 2453268 h 3010829"/>
              <a:gd name="connsiteX2025" fmla="*/ 3636409 w 5186448"/>
              <a:gd name="connsiteY2025" fmla="*/ 2352907 h 3010829"/>
              <a:gd name="connsiteX2026" fmla="*/ 3647560 w 5186448"/>
              <a:gd name="connsiteY2026" fmla="*/ 2308303 h 3010829"/>
              <a:gd name="connsiteX2027" fmla="*/ 3614107 w 5186448"/>
              <a:gd name="connsiteY2027" fmla="*/ 1661532 h 3010829"/>
              <a:gd name="connsiteX2028" fmla="*/ 3547199 w 5186448"/>
              <a:gd name="connsiteY2028" fmla="*/ 1538868 h 3010829"/>
              <a:gd name="connsiteX2029" fmla="*/ 3335326 w 5186448"/>
              <a:gd name="connsiteY2029" fmla="*/ 1260088 h 3010829"/>
              <a:gd name="connsiteX2030" fmla="*/ 3301872 w 5186448"/>
              <a:gd name="connsiteY2030" fmla="*/ 1226634 h 3010829"/>
              <a:gd name="connsiteX2031" fmla="*/ 3067697 w 5186448"/>
              <a:gd name="connsiteY2031" fmla="*/ 981307 h 3010829"/>
              <a:gd name="connsiteX2032" fmla="*/ 2900428 w 5186448"/>
              <a:gd name="connsiteY2032" fmla="*/ 847493 h 3010829"/>
              <a:gd name="connsiteX2033" fmla="*/ 2722009 w 5186448"/>
              <a:gd name="connsiteY2033" fmla="*/ 791737 h 3010829"/>
              <a:gd name="connsiteX2034" fmla="*/ 2643950 w 5186448"/>
              <a:gd name="connsiteY2034" fmla="*/ 747132 h 3010829"/>
              <a:gd name="connsiteX2035" fmla="*/ 2342868 w 5186448"/>
              <a:gd name="connsiteY2035" fmla="*/ 702527 h 3010829"/>
              <a:gd name="connsiteX2036" fmla="*/ 1807609 w 5186448"/>
              <a:gd name="connsiteY2036" fmla="*/ 657922 h 3010829"/>
              <a:gd name="connsiteX2037" fmla="*/ 993570 w 5186448"/>
              <a:gd name="connsiteY2037" fmla="*/ 691376 h 3010829"/>
              <a:gd name="connsiteX2038" fmla="*/ 915511 w 5186448"/>
              <a:gd name="connsiteY2038" fmla="*/ 735981 h 3010829"/>
              <a:gd name="connsiteX2039" fmla="*/ 737092 w 5186448"/>
              <a:gd name="connsiteY2039" fmla="*/ 814039 h 3010829"/>
              <a:gd name="connsiteX2040" fmla="*/ 569824 w 5186448"/>
              <a:gd name="connsiteY2040" fmla="*/ 936703 h 3010829"/>
              <a:gd name="connsiteX2041" fmla="*/ 391404 w 5186448"/>
              <a:gd name="connsiteY2041" fmla="*/ 1059366 h 3010829"/>
              <a:gd name="connsiteX2042" fmla="*/ 302194 w 5186448"/>
              <a:gd name="connsiteY2042" fmla="*/ 1126273 h 3010829"/>
              <a:gd name="connsiteX2043" fmla="*/ 235287 w 5186448"/>
              <a:gd name="connsiteY2043" fmla="*/ 1193181 h 3010829"/>
              <a:gd name="connsiteX2044" fmla="*/ 179531 w 5186448"/>
              <a:gd name="connsiteY2044" fmla="*/ 1226634 h 3010829"/>
              <a:gd name="connsiteX2045" fmla="*/ 101472 w 5186448"/>
              <a:gd name="connsiteY2045" fmla="*/ 1293542 h 3010829"/>
              <a:gd name="connsiteX2046" fmla="*/ 79170 w 5186448"/>
              <a:gd name="connsiteY2046" fmla="*/ 1326995 h 3010829"/>
              <a:gd name="connsiteX2047" fmla="*/ 45716 w 5186448"/>
              <a:gd name="connsiteY2047" fmla="*/ 1416205 h 3010829"/>
              <a:gd name="connsiteX2048" fmla="*/ 34565 w 5186448"/>
              <a:gd name="connsiteY2048" fmla="*/ 1494264 h 3010829"/>
              <a:gd name="connsiteX2049" fmla="*/ 79170 w 5186448"/>
              <a:gd name="connsiteY2049" fmla="*/ 1694986 h 3010829"/>
              <a:gd name="connsiteX2050" fmla="*/ 112624 w 5186448"/>
              <a:gd name="connsiteY2050" fmla="*/ 1750742 h 3010829"/>
              <a:gd name="connsiteX2051" fmla="*/ 268741 w 5186448"/>
              <a:gd name="connsiteY2051" fmla="*/ 2007220 h 3010829"/>
              <a:gd name="connsiteX2052" fmla="*/ 335648 w 5186448"/>
              <a:gd name="connsiteY2052" fmla="*/ 2096429 h 3010829"/>
              <a:gd name="connsiteX2053" fmla="*/ 447160 w 5186448"/>
              <a:gd name="connsiteY2053" fmla="*/ 2274849 h 3010829"/>
              <a:gd name="connsiteX2054" fmla="*/ 569824 w 5186448"/>
              <a:gd name="connsiteY2054" fmla="*/ 2364059 h 3010829"/>
              <a:gd name="connsiteX2055" fmla="*/ 725941 w 5186448"/>
              <a:gd name="connsiteY2055" fmla="*/ 2442117 h 3010829"/>
              <a:gd name="connsiteX2056" fmla="*/ 826302 w 5186448"/>
              <a:gd name="connsiteY2056" fmla="*/ 2486722 h 3010829"/>
              <a:gd name="connsiteX2057" fmla="*/ 1160838 w 5186448"/>
              <a:gd name="connsiteY2057" fmla="*/ 2587083 h 3010829"/>
              <a:gd name="connsiteX2058" fmla="*/ 1350409 w 5186448"/>
              <a:gd name="connsiteY2058" fmla="*/ 2609386 h 3010829"/>
              <a:gd name="connsiteX2059" fmla="*/ 1774155 w 5186448"/>
              <a:gd name="connsiteY2059" fmla="*/ 2676293 h 3010829"/>
              <a:gd name="connsiteX2060" fmla="*/ 2130994 w 5186448"/>
              <a:gd name="connsiteY2060" fmla="*/ 2709747 h 3010829"/>
              <a:gd name="connsiteX2061" fmla="*/ 2878126 w 5186448"/>
              <a:gd name="connsiteY2061" fmla="*/ 2676293 h 3010829"/>
              <a:gd name="connsiteX2062" fmla="*/ 3435687 w 5186448"/>
              <a:gd name="connsiteY2062" fmla="*/ 2475571 h 3010829"/>
              <a:gd name="connsiteX2063" fmla="*/ 3513746 w 5186448"/>
              <a:gd name="connsiteY2063" fmla="*/ 2430966 h 3010829"/>
              <a:gd name="connsiteX2064" fmla="*/ 3602955 w 5186448"/>
              <a:gd name="connsiteY2064" fmla="*/ 2386361 h 3010829"/>
              <a:gd name="connsiteX2065" fmla="*/ 3781375 w 5186448"/>
              <a:gd name="connsiteY2065" fmla="*/ 2219093 h 3010829"/>
              <a:gd name="connsiteX2066" fmla="*/ 3837131 w 5186448"/>
              <a:gd name="connsiteY2066" fmla="*/ 2174488 h 3010829"/>
              <a:gd name="connsiteX2067" fmla="*/ 3892887 w 5186448"/>
              <a:gd name="connsiteY2067" fmla="*/ 2062976 h 3010829"/>
              <a:gd name="connsiteX2068" fmla="*/ 3915189 w 5186448"/>
              <a:gd name="connsiteY2068" fmla="*/ 2029522 h 3010829"/>
              <a:gd name="connsiteX2069" fmla="*/ 3937492 w 5186448"/>
              <a:gd name="connsiteY2069" fmla="*/ 1973766 h 3010829"/>
              <a:gd name="connsiteX2070" fmla="*/ 4015550 w 5186448"/>
              <a:gd name="connsiteY2070" fmla="*/ 1717288 h 3010829"/>
              <a:gd name="connsiteX2071" fmla="*/ 4026702 w 5186448"/>
              <a:gd name="connsiteY2071" fmla="*/ 1650381 h 3010829"/>
              <a:gd name="connsiteX2072" fmla="*/ 4037853 w 5186448"/>
              <a:gd name="connsiteY2072" fmla="*/ 1594625 h 3010829"/>
              <a:gd name="connsiteX2073" fmla="*/ 4004399 w 5186448"/>
              <a:gd name="connsiteY2073" fmla="*/ 1048215 h 3010829"/>
              <a:gd name="connsiteX2074" fmla="*/ 3959794 w 5186448"/>
              <a:gd name="connsiteY2074" fmla="*/ 936703 h 3010829"/>
              <a:gd name="connsiteX2075" fmla="*/ 3848282 w 5186448"/>
              <a:gd name="connsiteY2075" fmla="*/ 724829 h 3010829"/>
              <a:gd name="connsiteX2076" fmla="*/ 3536048 w 5186448"/>
              <a:gd name="connsiteY2076" fmla="*/ 401444 h 3010829"/>
              <a:gd name="connsiteX2077" fmla="*/ 3446838 w 5186448"/>
              <a:gd name="connsiteY2077" fmla="*/ 356839 h 3010829"/>
              <a:gd name="connsiteX2078" fmla="*/ 3368780 w 5186448"/>
              <a:gd name="connsiteY2078" fmla="*/ 312234 h 3010829"/>
              <a:gd name="connsiteX2079" fmla="*/ 3234965 w 5186448"/>
              <a:gd name="connsiteY2079" fmla="*/ 278781 h 3010829"/>
              <a:gd name="connsiteX2080" fmla="*/ 3123453 w 5186448"/>
              <a:gd name="connsiteY2080" fmla="*/ 245327 h 3010829"/>
              <a:gd name="connsiteX2081" fmla="*/ 2788916 w 5186448"/>
              <a:gd name="connsiteY2081" fmla="*/ 178420 h 3010829"/>
              <a:gd name="connsiteX2082" fmla="*/ 2454380 w 5186448"/>
              <a:gd name="connsiteY2082" fmla="*/ 133815 h 3010829"/>
              <a:gd name="connsiteX2083" fmla="*/ 2075238 w 5186448"/>
              <a:gd name="connsiteY2083" fmla="*/ 122664 h 3010829"/>
              <a:gd name="connsiteX2084" fmla="*/ 1439619 w 5186448"/>
              <a:gd name="connsiteY2084" fmla="*/ 156117 h 3010829"/>
              <a:gd name="connsiteX2085" fmla="*/ 1194292 w 5186448"/>
              <a:gd name="connsiteY2085" fmla="*/ 301083 h 3010829"/>
              <a:gd name="connsiteX2086" fmla="*/ 1015872 w 5186448"/>
              <a:gd name="connsiteY2086" fmla="*/ 446049 h 3010829"/>
              <a:gd name="connsiteX2087" fmla="*/ 960116 w 5186448"/>
              <a:gd name="connsiteY2087" fmla="*/ 512956 h 3010829"/>
              <a:gd name="connsiteX2088" fmla="*/ 893209 w 5186448"/>
              <a:gd name="connsiteY2088" fmla="*/ 579864 h 3010829"/>
              <a:gd name="connsiteX2089" fmla="*/ 826302 w 5186448"/>
              <a:gd name="connsiteY2089" fmla="*/ 702527 h 3010829"/>
              <a:gd name="connsiteX2090" fmla="*/ 803999 w 5186448"/>
              <a:gd name="connsiteY2090" fmla="*/ 735981 h 3010829"/>
              <a:gd name="connsiteX2091" fmla="*/ 737092 w 5186448"/>
              <a:gd name="connsiteY2091" fmla="*/ 858644 h 3010829"/>
              <a:gd name="connsiteX2092" fmla="*/ 725941 w 5186448"/>
              <a:gd name="connsiteY2092" fmla="*/ 903249 h 3010829"/>
              <a:gd name="connsiteX2093" fmla="*/ 703638 w 5186448"/>
              <a:gd name="connsiteY2093" fmla="*/ 970156 h 3010829"/>
              <a:gd name="connsiteX2094" fmla="*/ 670185 w 5186448"/>
              <a:gd name="connsiteY2094" fmla="*/ 1137425 h 3010829"/>
              <a:gd name="connsiteX2095" fmla="*/ 692487 w 5186448"/>
              <a:gd name="connsiteY2095" fmla="*/ 1505415 h 3010829"/>
              <a:gd name="connsiteX2096" fmla="*/ 759394 w 5186448"/>
              <a:gd name="connsiteY2096" fmla="*/ 1594625 h 3010829"/>
              <a:gd name="connsiteX2097" fmla="*/ 960116 w 5186448"/>
              <a:gd name="connsiteY2097" fmla="*/ 1884556 h 3010829"/>
              <a:gd name="connsiteX2098" fmla="*/ 1105082 w 5186448"/>
              <a:gd name="connsiteY2098" fmla="*/ 2074127 h 3010829"/>
              <a:gd name="connsiteX2099" fmla="*/ 1227746 w 5186448"/>
              <a:gd name="connsiteY2099" fmla="*/ 2219093 h 3010829"/>
              <a:gd name="connsiteX2100" fmla="*/ 1439619 w 5186448"/>
              <a:gd name="connsiteY2100" fmla="*/ 2352907 h 3010829"/>
              <a:gd name="connsiteX2101" fmla="*/ 1528828 w 5186448"/>
              <a:gd name="connsiteY2101" fmla="*/ 2375210 h 3010829"/>
              <a:gd name="connsiteX2102" fmla="*/ 2565892 w 5186448"/>
              <a:gd name="connsiteY2102" fmla="*/ 2464420 h 3010829"/>
              <a:gd name="connsiteX2103" fmla="*/ 3101150 w 5186448"/>
              <a:gd name="connsiteY2103" fmla="*/ 2509025 h 3010829"/>
              <a:gd name="connsiteX2104" fmla="*/ 3536048 w 5186448"/>
              <a:gd name="connsiteY2104" fmla="*/ 2542478 h 3010829"/>
              <a:gd name="connsiteX2105" fmla="*/ 4193970 w 5186448"/>
              <a:gd name="connsiteY2105" fmla="*/ 2486722 h 3010829"/>
              <a:gd name="connsiteX2106" fmla="*/ 4327785 w 5186448"/>
              <a:gd name="connsiteY2106" fmla="*/ 2341756 h 3010829"/>
              <a:gd name="connsiteX2107" fmla="*/ 4495053 w 5186448"/>
              <a:gd name="connsiteY2107" fmla="*/ 2096429 h 3010829"/>
              <a:gd name="connsiteX2108" fmla="*/ 4628868 w 5186448"/>
              <a:gd name="connsiteY2108" fmla="*/ 1672683 h 3010829"/>
              <a:gd name="connsiteX2109" fmla="*/ 4640019 w 5186448"/>
              <a:gd name="connsiteY2109" fmla="*/ 1583473 h 3010829"/>
              <a:gd name="connsiteX2110" fmla="*/ 4673472 w 5186448"/>
              <a:gd name="connsiteY2110" fmla="*/ 1460810 h 3010829"/>
              <a:gd name="connsiteX2111" fmla="*/ 4640019 w 5186448"/>
              <a:gd name="connsiteY2111" fmla="*/ 1226634 h 3010829"/>
              <a:gd name="connsiteX2112" fmla="*/ 4472750 w 5186448"/>
              <a:gd name="connsiteY2112" fmla="*/ 1070517 h 3010829"/>
              <a:gd name="connsiteX2113" fmla="*/ 4238575 w 5186448"/>
              <a:gd name="connsiteY2113" fmla="*/ 880947 h 3010829"/>
              <a:gd name="connsiteX2114" fmla="*/ 4171668 w 5186448"/>
              <a:gd name="connsiteY2114" fmla="*/ 825190 h 3010829"/>
              <a:gd name="connsiteX2115" fmla="*/ 4071307 w 5186448"/>
              <a:gd name="connsiteY2115" fmla="*/ 758283 h 3010829"/>
              <a:gd name="connsiteX2116" fmla="*/ 3792526 w 5186448"/>
              <a:gd name="connsiteY2116" fmla="*/ 524107 h 3010829"/>
              <a:gd name="connsiteX2117" fmla="*/ 3446838 w 5186448"/>
              <a:gd name="connsiteY2117" fmla="*/ 267629 h 3010829"/>
              <a:gd name="connsiteX2118" fmla="*/ 3078848 w 5186448"/>
              <a:gd name="connsiteY2118" fmla="*/ 89210 h 3010829"/>
              <a:gd name="connsiteX2119" fmla="*/ 2855824 w 5186448"/>
              <a:gd name="connsiteY2119" fmla="*/ 22303 h 3010829"/>
              <a:gd name="connsiteX2120" fmla="*/ 2521287 w 5186448"/>
              <a:gd name="connsiteY2120" fmla="*/ 0 h 3010829"/>
              <a:gd name="connsiteX2121" fmla="*/ 1651492 w 5186448"/>
              <a:gd name="connsiteY2121" fmla="*/ 156117 h 3010829"/>
              <a:gd name="connsiteX2122" fmla="*/ 1473072 w 5186448"/>
              <a:gd name="connsiteY2122" fmla="*/ 267629 h 3010829"/>
              <a:gd name="connsiteX2123" fmla="*/ 1372711 w 5186448"/>
              <a:gd name="connsiteY2123" fmla="*/ 323386 h 3010829"/>
              <a:gd name="connsiteX2124" fmla="*/ 1049326 w 5186448"/>
              <a:gd name="connsiteY2124" fmla="*/ 624468 h 3010829"/>
              <a:gd name="connsiteX2125" fmla="*/ 826302 w 5186448"/>
              <a:gd name="connsiteY2125" fmla="*/ 858644 h 3010829"/>
              <a:gd name="connsiteX2126" fmla="*/ 737092 w 5186448"/>
              <a:gd name="connsiteY2126" fmla="*/ 981307 h 3010829"/>
              <a:gd name="connsiteX2127" fmla="*/ 714789 w 5186448"/>
              <a:gd name="connsiteY2127" fmla="*/ 1003610 h 3010829"/>
              <a:gd name="connsiteX2128" fmla="*/ 636731 w 5186448"/>
              <a:gd name="connsiteY2128" fmla="*/ 1115122 h 3010829"/>
              <a:gd name="connsiteX2129" fmla="*/ 558672 w 5186448"/>
              <a:gd name="connsiteY2129" fmla="*/ 1237786 h 3010829"/>
              <a:gd name="connsiteX2130" fmla="*/ 536370 w 5186448"/>
              <a:gd name="connsiteY2130" fmla="*/ 1271239 h 3010829"/>
              <a:gd name="connsiteX2131" fmla="*/ 569824 w 5186448"/>
              <a:gd name="connsiteY2131" fmla="*/ 1672683 h 3010829"/>
              <a:gd name="connsiteX2132" fmla="*/ 636731 w 5186448"/>
              <a:gd name="connsiteY2132" fmla="*/ 1773044 h 3010829"/>
              <a:gd name="connsiteX2133" fmla="*/ 937814 w 5186448"/>
              <a:gd name="connsiteY2133" fmla="*/ 2185639 h 3010829"/>
              <a:gd name="connsiteX2134" fmla="*/ 1205443 w 5186448"/>
              <a:gd name="connsiteY2134" fmla="*/ 2408664 h 3010829"/>
              <a:gd name="connsiteX2135" fmla="*/ 1539980 w 5186448"/>
              <a:gd name="connsiteY2135" fmla="*/ 2486722 h 3010829"/>
              <a:gd name="connsiteX2136" fmla="*/ 1684946 w 5186448"/>
              <a:gd name="connsiteY2136" fmla="*/ 2509025 h 3010829"/>
              <a:gd name="connsiteX2137" fmla="*/ 1740702 w 5186448"/>
              <a:gd name="connsiteY2137" fmla="*/ 2520176 h 3010829"/>
              <a:gd name="connsiteX2138" fmla="*/ 2108692 w 5186448"/>
              <a:gd name="connsiteY2138" fmla="*/ 2564781 h 3010829"/>
              <a:gd name="connsiteX2139" fmla="*/ 2186750 w 5186448"/>
              <a:gd name="connsiteY2139" fmla="*/ 2587083 h 3010829"/>
              <a:gd name="connsiteX2140" fmla="*/ 2989638 w 5186448"/>
              <a:gd name="connsiteY2140" fmla="*/ 2575932 h 3010829"/>
              <a:gd name="connsiteX2141" fmla="*/ 3268419 w 5186448"/>
              <a:gd name="connsiteY2141" fmla="*/ 2453268 h 3010829"/>
              <a:gd name="connsiteX2142" fmla="*/ 3413385 w 5186448"/>
              <a:gd name="connsiteY2142" fmla="*/ 2364059 h 3010829"/>
              <a:gd name="connsiteX2143" fmla="*/ 3725619 w 5186448"/>
              <a:gd name="connsiteY2143" fmla="*/ 2118732 h 3010829"/>
              <a:gd name="connsiteX2144" fmla="*/ 3926341 w 5186448"/>
              <a:gd name="connsiteY2144" fmla="*/ 1895707 h 3010829"/>
              <a:gd name="connsiteX2145" fmla="*/ 3993248 w 5186448"/>
              <a:gd name="connsiteY2145" fmla="*/ 1728439 h 3010829"/>
              <a:gd name="connsiteX2146" fmla="*/ 3959794 w 5186448"/>
              <a:gd name="connsiteY2146" fmla="*/ 1282390 h 3010829"/>
              <a:gd name="connsiteX2147" fmla="*/ 3926341 w 5186448"/>
              <a:gd name="connsiteY2147" fmla="*/ 1226634 h 3010829"/>
              <a:gd name="connsiteX2148" fmla="*/ 3792526 w 5186448"/>
              <a:gd name="connsiteY2148" fmla="*/ 1037064 h 3010829"/>
              <a:gd name="connsiteX2149" fmla="*/ 3614107 w 5186448"/>
              <a:gd name="connsiteY2149" fmla="*/ 791737 h 3010829"/>
              <a:gd name="connsiteX2150" fmla="*/ 3558350 w 5186448"/>
              <a:gd name="connsiteY2150" fmla="*/ 724829 h 3010829"/>
              <a:gd name="connsiteX2151" fmla="*/ 3402233 w 5186448"/>
              <a:gd name="connsiteY2151" fmla="*/ 613317 h 3010829"/>
              <a:gd name="connsiteX2152" fmla="*/ 3156907 w 5186448"/>
              <a:gd name="connsiteY2152" fmla="*/ 446049 h 3010829"/>
              <a:gd name="connsiteX2153" fmla="*/ 2744311 w 5186448"/>
              <a:gd name="connsiteY2153" fmla="*/ 323386 h 3010829"/>
              <a:gd name="connsiteX2154" fmla="*/ 2632799 w 5186448"/>
              <a:gd name="connsiteY2154" fmla="*/ 289932 h 3010829"/>
              <a:gd name="connsiteX2155" fmla="*/ 2521287 w 5186448"/>
              <a:gd name="connsiteY2155" fmla="*/ 278781 h 3010829"/>
              <a:gd name="connsiteX2156" fmla="*/ 2130994 w 5186448"/>
              <a:gd name="connsiteY2156" fmla="*/ 245327 h 3010829"/>
              <a:gd name="connsiteX2157" fmla="*/ 1027024 w 5186448"/>
              <a:gd name="connsiteY2157" fmla="*/ 356839 h 3010829"/>
              <a:gd name="connsiteX2158" fmla="*/ 837453 w 5186448"/>
              <a:gd name="connsiteY2158" fmla="*/ 535259 h 3010829"/>
              <a:gd name="connsiteX2159" fmla="*/ 592126 w 5186448"/>
              <a:gd name="connsiteY2159" fmla="*/ 858644 h 3010829"/>
              <a:gd name="connsiteX2160" fmla="*/ 536370 w 5186448"/>
              <a:gd name="connsiteY2160" fmla="*/ 925551 h 3010829"/>
              <a:gd name="connsiteX2161" fmla="*/ 436009 w 5186448"/>
              <a:gd name="connsiteY2161" fmla="*/ 1081668 h 3010829"/>
              <a:gd name="connsiteX2162" fmla="*/ 402555 w 5186448"/>
              <a:gd name="connsiteY2162" fmla="*/ 1170878 h 3010829"/>
              <a:gd name="connsiteX2163" fmla="*/ 380253 w 5186448"/>
              <a:gd name="connsiteY2163" fmla="*/ 1215483 h 3010829"/>
              <a:gd name="connsiteX2164" fmla="*/ 357950 w 5186448"/>
              <a:gd name="connsiteY2164" fmla="*/ 1349298 h 3010829"/>
              <a:gd name="connsiteX2165" fmla="*/ 413707 w 5186448"/>
              <a:gd name="connsiteY2165" fmla="*/ 1884556 h 3010829"/>
              <a:gd name="connsiteX2166" fmla="*/ 670185 w 5186448"/>
              <a:gd name="connsiteY2166" fmla="*/ 2196790 h 3010829"/>
              <a:gd name="connsiteX2167" fmla="*/ 714789 w 5186448"/>
              <a:gd name="connsiteY2167" fmla="*/ 2219093 h 3010829"/>
              <a:gd name="connsiteX2168" fmla="*/ 993570 w 5186448"/>
              <a:gd name="connsiteY2168" fmla="*/ 2386361 h 3010829"/>
              <a:gd name="connsiteX2169" fmla="*/ 1216594 w 5186448"/>
              <a:gd name="connsiteY2169" fmla="*/ 2442117 h 3010829"/>
              <a:gd name="connsiteX2170" fmla="*/ 1428468 w 5186448"/>
              <a:gd name="connsiteY2170" fmla="*/ 2475571 h 3010829"/>
              <a:gd name="connsiteX2171" fmla="*/ 1751853 w 5186448"/>
              <a:gd name="connsiteY2171" fmla="*/ 2531327 h 3010829"/>
              <a:gd name="connsiteX2172" fmla="*/ 2788916 w 5186448"/>
              <a:gd name="connsiteY2172" fmla="*/ 2520176 h 3010829"/>
              <a:gd name="connsiteX2173" fmla="*/ 2967336 w 5186448"/>
              <a:gd name="connsiteY2173" fmla="*/ 2475571 h 3010829"/>
              <a:gd name="connsiteX2174" fmla="*/ 3268419 w 5186448"/>
              <a:gd name="connsiteY2174" fmla="*/ 2375210 h 3010829"/>
              <a:gd name="connsiteX2175" fmla="*/ 3424536 w 5186448"/>
              <a:gd name="connsiteY2175" fmla="*/ 2319454 h 3010829"/>
              <a:gd name="connsiteX2176" fmla="*/ 3480292 w 5186448"/>
              <a:gd name="connsiteY2176" fmla="*/ 2263698 h 3010829"/>
              <a:gd name="connsiteX2177" fmla="*/ 3536048 w 5186448"/>
              <a:gd name="connsiteY2177" fmla="*/ 2062976 h 3010829"/>
              <a:gd name="connsiteX2178" fmla="*/ 3569502 w 5186448"/>
              <a:gd name="connsiteY2178" fmla="*/ 1996068 h 3010829"/>
              <a:gd name="connsiteX2179" fmla="*/ 3591804 w 5186448"/>
              <a:gd name="connsiteY2179" fmla="*/ 1806498 h 3010829"/>
              <a:gd name="connsiteX2180" fmla="*/ 3602955 w 5186448"/>
              <a:gd name="connsiteY2180" fmla="*/ 1773044 h 3010829"/>
              <a:gd name="connsiteX2181" fmla="*/ 3625258 w 5186448"/>
              <a:gd name="connsiteY2181" fmla="*/ 1661532 h 3010829"/>
              <a:gd name="connsiteX2182" fmla="*/ 3658711 w 5186448"/>
              <a:gd name="connsiteY2182" fmla="*/ 1449659 h 3010829"/>
              <a:gd name="connsiteX2183" fmla="*/ 3614107 w 5186448"/>
              <a:gd name="connsiteY2183" fmla="*/ 1103971 h 3010829"/>
              <a:gd name="connsiteX2184" fmla="*/ 3558350 w 5186448"/>
              <a:gd name="connsiteY2184" fmla="*/ 1037064 h 3010829"/>
              <a:gd name="connsiteX2185" fmla="*/ 3301872 w 5186448"/>
              <a:gd name="connsiteY2185" fmla="*/ 802888 h 3010829"/>
              <a:gd name="connsiteX2186" fmla="*/ 2889277 w 5186448"/>
              <a:gd name="connsiteY2186" fmla="*/ 490654 h 3010829"/>
              <a:gd name="connsiteX2187" fmla="*/ 2666253 w 5186448"/>
              <a:gd name="connsiteY2187" fmla="*/ 379142 h 3010829"/>
              <a:gd name="connsiteX2188" fmla="*/ 2554741 w 5186448"/>
              <a:gd name="connsiteY2188" fmla="*/ 345688 h 3010829"/>
              <a:gd name="connsiteX2189" fmla="*/ 2331716 w 5186448"/>
              <a:gd name="connsiteY2189" fmla="*/ 267629 h 3010829"/>
              <a:gd name="connsiteX2190" fmla="*/ 2153297 w 5186448"/>
              <a:gd name="connsiteY2190" fmla="*/ 234176 h 3010829"/>
              <a:gd name="connsiteX2191" fmla="*/ 1874516 w 5186448"/>
              <a:gd name="connsiteY2191" fmla="*/ 178420 h 3010829"/>
              <a:gd name="connsiteX2192" fmla="*/ 1116233 w 5186448"/>
              <a:gd name="connsiteY2192" fmla="*/ 211873 h 3010829"/>
              <a:gd name="connsiteX2193" fmla="*/ 848604 w 5186448"/>
              <a:gd name="connsiteY2193" fmla="*/ 356839 h 3010829"/>
              <a:gd name="connsiteX2194" fmla="*/ 759394 w 5186448"/>
              <a:gd name="connsiteY2194" fmla="*/ 434898 h 3010829"/>
              <a:gd name="connsiteX2195" fmla="*/ 536370 w 5186448"/>
              <a:gd name="connsiteY2195" fmla="*/ 702527 h 3010829"/>
              <a:gd name="connsiteX2196" fmla="*/ 469463 w 5186448"/>
              <a:gd name="connsiteY2196" fmla="*/ 802888 h 3010829"/>
              <a:gd name="connsiteX2197" fmla="*/ 424858 w 5186448"/>
              <a:gd name="connsiteY2197" fmla="*/ 914400 h 3010829"/>
              <a:gd name="connsiteX2198" fmla="*/ 413707 w 5186448"/>
              <a:gd name="connsiteY2198" fmla="*/ 970156 h 3010829"/>
              <a:gd name="connsiteX2199" fmla="*/ 380253 w 5186448"/>
              <a:gd name="connsiteY2199" fmla="*/ 1059366 h 3010829"/>
              <a:gd name="connsiteX2200" fmla="*/ 424858 w 5186448"/>
              <a:gd name="connsiteY2200" fmla="*/ 1639229 h 3010829"/>
              <a:gd name="connsiteX2201" fmla="*/ 491765 w 5186448"/>
              <a:gd name="connsiteY2201" fmla="*/ 1706137 h 3010829"/>
              <a:gd name="connsiteX2202" fmla="*/ 603277 w 5186448"/>
              <a:gd name="connsiteY2202" fmla="*/ 1839951 h 3010829"/>
              <a:gd name="connsiteX2203" fmla="*/ 937814 w 5186448"/>
              <a:gd name="connsiteY2203" fmla="*/ 2129883 h 3010829"/>
              <a:gd name="connsiteX2204" fmla="*/ 1328107 w 5186448"/>
              <a:gd name="connsiteY2204" fmla="*/ 2352907 h 3010829"/>
              <a:gd name="connsiteX2205" fmla="*/ 1461921 w 5186448"/>
              <a:gd name="connsiteY2205" fmla="*/ 2419815 h 3010829"/>
              <a:gd name="connsiteX2206" fmla="*/ 1528828 w 5186448"/>
              <a:gd name="connsiteY2206" fmla="*/ 2442117 h 3010829"/>
              <a:gd name="connsiteX2207" fmla="*/ 1606887 w 5186448"/>
              <a:gd name="connsiteY2207" fmla="*/ 2475571 h 3010829"/>
              <a:gd name="connsiteX2208" fmla="*/ 1807609 w 5186448"/>
              <a:gd name="connsiteY2208" fmla="*/ 2531327 h 3010829"/>
              <a:gd name="connsiteX2209" fmla="*/ 1874516 w 5186448"/>
              <a:gd name="connsiteY2209" fmla="*/ 2542478 h 3010829"/>
              <a:gd name="connsiteX2210" fmla="*/ 2175599 w 5186448"/>
              <a:gd name="connsiteY2210" fmla="*/ 2609386 h 3010829"/>
              <a:gd name="connsiteX2211" fmla="*/ 2320565 w 5186448"/>
              <a:gd name="connsiteY2211" fmla="*/ 2620537 h 3010829"/>
              <a:gd name="connsiteX2212" fmla="*/ 2766614 w 5186448"/>
              <a:gd name="connsiteY2212" fmla="*/ 2676293 h 3010829"/>
              <a:gd name="connsiteX2213" fmla="*/ 3335326 w 5186448"/>
              <a:gd name="connsiteY2213" fmla="*/ 2665142 h 3010829"/>
              <a:gd name="connsiteX2214" fmla="*/ 3513746 w 5186448"/>
              <a:gd name="connsiteY2214" fmla="*/ 2497873 h 3010829"/>
              <a:gd name="connsiteX2215" fmla="*/ 3725619 w 5186448"/>
              <a:gd name="connsiteY2215" fmla="*/ 2230244 h 3010829"/>
              <a:gd name="connsiteX2216" fmla="*/ 3926341 w 5186448"/>
              <a:gd name="connsiteY2216" fmla="*/ 1884556 h 3010829"/>
              <a:gd name="connsiteX2217" fmla="*/ 3970946 w 5186448"/>
              <a:gd name="connsiteY2217" fmla="*/ 1739590 h 3010829"/>
              <a:gd name="connsiteX2218" fmla="*/ 3959794 w 5186448"/>
              <a:gd name="connsiteY2218" fmla="*/ 1215483 h 3010829"/>
              <a:gd name="connsiteX2219" fmla="*/ 3591804 w 5186448"/>
              <a:gd name="connsiteY2219" fmla="*/ 880947 h 3010829"/>
              <a:gd name="connsiteX2220" fmla="*/ 3335326 w 5186448"/>
              <a:gd name="connsiteY2220" fmla="*/ 613317 h 3010829"/>
              <a:gd name="connsiteX2221" fmla="*/ 3257268 w 5186448"/>
              <a:gd name="connsiteY2221" fmla="*/ 535259 h 3010829"/>
              <a:gd name="connsiteX2222" fmla="*/ 3168058 w 5186448"/>
              <a:gd name="connsiteY2222" fmla="*/ 446049 h 3010829"/>
              <a:gd name="connsiteX2223" fmla="*/ 2967336 w 5186448"/>
              <a:gd name="connsiteY2223" fmla="*/ 267629 h 3010829"/>
              <a:gd name="connsiteX2224" fmla="*/ 2710858 w 5186448"/>
              <a:gd name="connsiteY2224" fmla="*/ 133815 h 3010829"/>
              <a:gd name="connsiteX2225" fmla="*/ 2532438 w 5186448"/>
              <a:gd name="connsiteY2225" fmla="*/ 122664 h 3010829"/>
              <a:gd name="connsiteX2226" fmla="*/ 1696097 w 5186448"/>
              <a:gd name="connsiteY2226" fmla="*/ 167268 h 3010829"/>
              <a:gd name="connsiteX2227" fmla="*/ 1294653 w 5186448"/>
              <a:gd name="connsiteY2227" fmla="*/ 345688 h 3010829"/>
              <a:gd name="connsiteX2228" fmla="*/ 1183141 w 5186448"/>
              <a:gd name="connsiteY2228" fmla="*/ 390293 h 3010829"/>
              <a:gd name="connsiteX2229" fmla="*/ 1093931 w 5186448"/>
              <a:gd name="connsiteY2229" fmla="*/ 457200 h 3010829"/>
              <a:gd name="connsiteX2230" fmla="*/ 960116 w 5186448"/>
              <a:gd name="connsiteY2230" fmla="*/ 546410 h 3010829"/>
              <a:gd name="connsiteX2231" fmla="*/ 893209 w 5186448"/>
              <a:gd name="connsiteY2231" fmla="*/ 613317 h 3010829"/>
              <a:gd name="connsiteX2232" fmla="*/ 770546 w 5186448"/>
              <a:gd name="connsiteY2232" fmla="*/ 702527 h 3010829"/>
              <a:gd name="connsiteX2233" fmla="*/ 692487 w 5186448"/>
              <a:gd name="connsiteY2233" fmla="*/ 802888 h 3010829"/>
              <a:gd name="connsiteX2234" fmla="*/ 636731 w 5186448"/>
              <a:gd name="connsiteY2234" fmla="*/ 892098 h 3010829"/>
              <a:gd name="connsiteX2235" fmla="*/ 647882 w 5186448"/>
              <a:gd name="connsiteY2235" fmla="*/ 1438507 h 3010829"/>
              <a:gd name="connsiteX2236" fmla="*/ 681336 w 5186448"/>
              <a:gd name="connsiteY2236" fmla="*/ 1483112 h 3010829"/>
              <a:gd name="connsiteX2237" fmla="*/ 770546 w 5186448"/>
              <a:gd name="connsiteY2237" fmla="*/ 1616927 h 3010829"/>
              <a:gd name="connsiteX2238" fmla="*/ 882058 w 5186448"/>
              <a:gd name="connsiteY2238" fmla="*/ 1739590 h 3010829"/>
              <a:gd name="connsiteX2239" fmla="*/ 1093931 w 5186448"/>
              <a:gd name="connsiteY2239" fmla="*/ 1973766 h 3010829"/>
              <a:gd name="connsiteX2240" fmla="*/ 1194292 w 5186448"/>
              <a:gd name="connsiteY2240" fmla="*/ 2040673 h 3010829"/>
              <a:gd name="connsiteX2241" fmla="*/ 1517677 w 5186448"/>
              <a:gd name="connsiteY2241" fmla="*/ 2152186 h 3010829"/>
              <a:gd name="connsiteX2242" fmla="*/ 1673794 w 5186448"/>
              <a:gd name="connsiteY2242" fmla="*/ 2174488 h 3010829"/>
              <a:gd name="connsiteX2243" fmla="*/ 1751853 w 5186448"/>
              <a:gd name="connsiteY2243" fmla="*/ 2196790 h 3010829"/>
              <a:gd name="connsiteX2244" fmla="*/ 1919121 w 5186448"/>
              <a:gd name="connsiteY2244" fmla="*/ 2219093 h 3010829"/>
              <a:gd name="connsiteX2245" fmla="*/ 2643950 w 5186448"/>
              <a:gd name="connsiteY2245" fmla="*/ 2207942 h 3010829"/>
              <a:gd name="connsiteX2246" fmla="*/ 2777765 w 5186448"/>
              <a:gd name="connsiteY2246" fmla="*/ 2163337 h 3010829"/>
              <a:gd name="connsiteX2247" fmla="*/ 2833521 w 5186448"/>
              <a:gd name="connsiteY2247" fmla="*/ 2152186 h 3010829"/>
              <a:gd name="connsiteX2248" fmla="*/ 2922731 w 5186448"/>
              <a:gd name="connsiteY2248" fmla="*/ 2129883 h 3010829"/>
              <a:gd name="connsiteX2249" fmla="*/ 3056546 w 5186448"/>
              <a:gd name="connsiteY2249" fmla="*/ 2040673 h 3010829"/>
              <a:gd name="connsiteX2250" fmla="*/ 3089999 w 5186448"/>
              <a:gd name="connsiteY2250" fmla="*/ 2029522 h 3010829"/>
              <a:gd name="connsiteX2251" fmla="*/ 3145755 w 5186448"/>
              <a:gd name="connsiteY2251" fmla="*/ 1973766 h 3010829"/>
              <a:gd name="connsiteX2252" fmla="*/ 3179209 w 5186448"/>
              <a:gd name="connsiteY2252" fmla="*/ 1951464 h 3010829"/>
              <a:gd name="connsiteX2253" fmla="*/ 3201511 w 5186448"/>
              <a:gd name="connsiteY2253" fmla="*/ 1929161 h 301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Lst>
            <a:rect l="l" t="t" r="r" b="b"/>
            <a:pathLst>
              <a:path w="5186448" h="3010829">
                <a:moveTo>
                  <a:pt x="1640341" y="323386"/>
                </a:moveTo>
                <a:lnTo>
                  <a:pt x="1194292" y="334537"/>
                </a:lnTo>
                <a:cubicBezTo>
                  <a:pt x="1116187" y="337098"/>
                  <a:pt x="1036957" y="331458"/>
                  <a:pt x="960116" y="345688"/>
                </a:cubicBezTo>
                <a:cubicBezTo>
                  <a:pt x="933760" y="350569"/>
                  <a:pt x="914652" y="374210"/>
                  <a:pt x="893209" y="390293"/>
                </a:cubicBezTo>
                <a:cubicBezTo>
                  <a:pt x="833060" y="435405"/>
                  <a:pt x="831371" y="430167"/>
                  <a:pt x="781697" y="512956"/>
                </a:cubicBezTo>
                <a:lnTo>
                  <a:pt x="714789" y="624468"/>
                </a:lnTo>
                <a:cubicBezTo>
                  <a:pt x="711072" y="639336"/>
                  <a:pt x="708484" y="654534"/>
                  <a:pt x="703638" y="669073"/>
                </a:cubicBezTo>
                <a:cubicBezTo>
                  <a:pt x="675606" y="753170"/>
                  <a:pt x="686220" y="694606"/>
                  <a:pt x="670185" y="769434"/>
                </a:cubicBezTo>
                <a:cubicBezTo>
                  <a:pt x="662242" y="806500"/>
                  <a:pt x="647882" y="880947"/>
                  <a:pt x="647882" y="880947"/>
                </a:cubicBezTo>
                <a:cubicBezTo>
                  <a:pt x="651599" y="992459"/>
                  <a:pt x="643684" y="1104970"/>
                  <a:pt x="659033" y="1215483"/>
                </a:cubicBezTo>
                <a:cubicBezTo>
                  <a:pt x="662720" y="1242032"/>
                  <a:pt x="688770" y="1260088"/>
                  <a:pt x="703638" y="1282390"/>
                </a:cubicBezTo>
                <a:cubicBezTo>
                  <a:pt x="758774" y="1365093"/>
                  <a:pt x="695283" y="1274596"/>
                  <a:pt x="748243" y="1338147"/>
                </a:cubicBezTo>
                <a:cubicBezTo>
                  <a:pt x="760141" y="1352425"/>
                  <a:pt x="769350" y="1368860"/>
                  <a:pt x="781697" y="1382751"/>
                </a:cubicBezTo>
                <a:cubicBezTo>
                  <a:pt x="799159" y="1402396"/>
                  <a:pt x="822874" y="1416637"/>
                  <a:pt x="837453" y="1438507"/>
                </a:cubicBezTo>
                <a:cubicBezTo>
                  <a:pt x="844887" y="1449658"/>
                  <a:pt x="851383" y="1461496"/>
                  <a:pt x="859755" y="1471961"/>
                </a:cubicBezTo>
                <a:cubicBezTo>
                  <a:pt x="866323" y="1480171"/>
                  <a:pt x="875947" y="1485709"/>
                  <a:pt x="882058" y="1494264"/>
                </a:cubicBezTo>
                <a:cubicBezTo>
                  <a:pt x="894656" y="1511901"/>
                  <a:pt x="901971" y="1533096"/>
                  <a:pt x="915511" y="1550020"/>
                </a:cubicBezTo>
                <a:cubicBezTo>
                  <a:pt x="931930" y="1570544"/>
                  <a:pt x="952682" y="1587191"/>
                  <a:pt x="971268" y="1605776"/>
                </a:cubicBezTo>
                <a:cubicBezTo>
                  <a:pt x="982419" y="1616927"/>
                  <a:pt x="995973" y="1626108"/>
                  <a:pt x="1004721" y="1639229"/>
                </a:cubicBezTo>
                <a:cubicBezTo>
                  <a:pt x="1012155" y="1650380"/>
                  <a:pt x="1017547" y="1663206"/>
                  <a:pt x="1027024" y="1672683"/>
                </a:cubicBezTo>
                <a:cubicBezTo>
                  <a:pt x="1036501" y="1682160"/>
                  <a:pt x="1050391" y="1686161"/>
                  <a:pt x="1060477" y="1694986"/>
                </a:cubicBezTo>
                <a:cubicBezTo>
                  <a:pt x="1080257" y="1712294"/>
                  <a:pt x="1097648" y="1732157"/>
                  <a:pt x="1116233" y="1750742"/>
                </a:cubicBezTo>
                <a:cubicBezTo>
                  <a:pt x="1157485" y="1791994"/>
                  <a:pt x="1129800" y="1767221"/>
                  <a:pt x="1205443" y="1817649"/>
                </a:cubicBezTo>
                <a:lnTo>
                  <a:pt x="1238897" y="1839951"/>
                </a:lnTo>
                <a:cubicBezTo>
                  <a:pt x="1250048" y="1847385"/>
                  <a:pt x="1259636" y="1858016"/>
                  <a:pt x="1272350" y="1862254"/>
                </a:cubicBezTo>
                <a:cubicBezTo>
                  <a:pt x="1341056" y="1885155"/>
                  <a:pt x="1267740" y="1858965"/>
                  <a:pt x="1350409" y="1895707"/>
                </a:cubicBezTo>
                <a:cubicBezTo>
                  <a:pt x="1368701" y="1903837"/>
                  <a:pt x="1388261" y="1909058"/>
                  <a:pt x="1406165" y="1918010"/>
                </a:cubicBezTo>
                <a:cubicBezTo>
                  <a:pt x="1502175" y="1966016"/>
                  <a:pt x="1419679" y="1943016"/>
                  <a:pt x="1517677" y="1962615"/>
                </a:cubicBezTo>
                <a:cubicBezTo>
                  <a:pt x="1556533" y="1982043"/>
                  <a:pt x="1575330" y="1992984"/>
                  <a:pt x="1618038" y="2007220"/>
                </a:cubicBezTo>
                <a:cubicBezTo>
                  <a:pt x="1632577" y="2012067"/>
                  <a:pt x="1647775" y="2014654"/>
                  <a:pt x="1662643" y="2018371"/>
                </a:cubicBezTo>
                <a:cubicBezTo>
                  <a:pt x="1670077" y="2025805"/>
                  <a:pt x="1675542" y="2035971"/>
                  <a:pt x="1684946" y="2040673"/>
                </a:cubicBezTo>
                <a:cubicBezTo>
                  <a:pt x="1698654" y="2047527"/>
                  <a:pt x="1714814" y="2047615"/>
                  <a:pt x="1729550" y="2051825"/>
                </a:cubicBezTo>
                <a:cubicBezTo>
                  <a:pt x="1740852" y="2055054"/>
                  <a:pt x="1752200" y="2058346"/>
                  <a:pt x="1763004" y="2062976"/>
                </a:cubicBezTo>
                <a:cubicBezTo>
                  <a:pt x="1778283" y="2069524"/>
                  <a:pt x="1792419" y="2078527"/>
                  <a:pt x="1807609" y="2085278"/>
                </a:cubicBezTo>
                <a:cubicBezTo>
                  <a:pt x="1825901" y="2093408"/>
                  <a:pt x="1845461" y="2098629"/>
                  <a:pt x="1863365" y="2107581"/>
                </a:cubicBezTo>
                <a:cubicBezTo>
                  <a:pt x="1968702" y="2160250"/>
                  <a:pt x="1877136" y="2127038"/>
                  <a:pt x="1952575" y="2152186"/>
                </a:cubicBezTo>
                <a:cubicBezTo>
                  <a:pt x="1971160" y="2167054"/>
                  <a:pt x="1987922" y="2184545"/>
                  <a:pt x="2008331" y="2196790"/>
                </a:cubicBezTo>
                <a:cubicBezTo>
                  <a:pt x="2025496" y="2207089"/>
                  <a:pt x="2045795" y="2210963"/>
                  <a:pt x="2064087" y="2219093"/>
                </a:cubicBezTo>
                <a:cubicBezTo>
                  <a:pt x="2079277" y="2225844"/>
                  <a:pt x="2093258" y="2235221"/>
                  <a:pt x="2108692" y="2241395"/>
                </a:cubicBezTo>
                <a:cubicBezTo>
                  <a:pt x="2130519" y="2250126"/>
                  <a:pt x="2153082" y="2256943"/>
                  <a:pt x="2175599" y="2263698"/>
                </a:cubicBezTo>
                <a:cubicBezTo>
                  <a:pt x="2190279" y="2268102"/>
                  <a:pt x="2206117" y="2268812"/>
                  <a:pt x="2220204" y="2274849"/>
                </a:cubicBezTo>
                <a:cubicBezTo>
                  <a:pt x="2258402" y="2291219"/>
                  <a:pt x="2292290" y="2317464"/>
                  <a:pt x="2331716" y="2330605"/>
                </a:cubicBezTo>
                <a:cubicBezTo>
                  <a:pt x="2379709" y="2346602"/>
                  <a:pt x="2353766" y="2338905"/>
                  <a:pt x="2409775" y="2352907"/>
                </a:cubicBezTo>
                <a:cubicBezTo>
                  <a:pt x="2517570" y="2349190"/>
                  <a:pt x="2625744" y="2351521"/>
                  <a:pt x="2733160" y="2341756"/>
                </a:cubicBezTo>
                <a:cubicBezTo>
                  <a:pt x="2749715" y="2340251"/>
                  <a:pt x="2762200" y="2325291"/>
                  <a:pt x="2777765" y="2319454"/>
                </a:cubicBezTo>
                <a:cubicBezTo>
                  <a:pt x="2792115" y="2314073"/>
                  <a:pt x="2807502" y="2312020"/>
                  <a:pt x="2822370" y="2308303"/>
                </a:cubicBezTo>
                <a:cubicBezTo>
                  <a:pt x="2837238" y="2300869"/>
                  <a:pt x="2851410" y="2291837"/>
                  <a:pt x="2866975" y="2286000"/>
                </a:cubicBezTo>
                <a:cubicBezTo>
                  <a:pt x="2881325" y="2280619"/>
                  <a:pt x="2897493" y="2280886"/>
                  <a:pt x="2911580" y="2274849"/>
                </a:cubicBezTo>
                <a:cubicBezTo>
                  <a:pt x="3086888" y="2199717"/>
                  <a:pt x="2964303" y="2233790"/>
                  <a:pt x="3067697" y="2207942"/>
                </a:cubicBezTo>
                <a:cubicBezTo>
                  <a:pt x="3112302" y="2185639"/>
                  <a:pt x="3155208" y="2159555"/>
                  <a:pt x="3201511" y="2141034"/>
                </a:cubicBezTo>
                <a:cubicBezTo>
                  <a:pt x="3238682" y="2126166"/>
                  <a:pt x="3276674" y="2113206"/>
                  <a:pt x="3313024" y="2096429"/>
                </a:cubicBezTo>
                <a:cubicBezTo>
                  <a:pt x="3373397" y="2068565"/>
                  <a:pt x="3444426" y="2054237"/>
                  <a:pt x="3491443" y="2007220"/>
                </a:cubicBezTo>
                <a:cubicBezTo>
                  <a:pt x="3506311" y="1992352"/>
                  <a:pt x="3518938" y="1974837"/>
                  <a:pt x="3536048" y="1962615"/>
                </a:cubicBezTo>
                <a:cubicBezTo>
                  <a:pt x="3545613" y="1955783"/>
                  <a:pt x="3558698" y="1956094"/>
                  <a:pt x="3569502" y="1951464"/>
                </a:cubicBezTo>
                <a:cubicBezTo>
                  <a:pt x="3584781" y="1944916"/>
                  <a:pt x="3599239" y="1936595"/>
                  <a:pt x="3614107" y="1929161"/>
                </a:cubicBezTo>
                <a:cubicBezTo>
                  <a:pt x="3632692" y="1910576"/>
                  <a:pt x="3648836" y="1889175"/>
                  <a:pt x="3669863" y="1873405"/>
                </a:cubicBezTo>
                <a:cubicBezTo>
                  <a:pt x="3684731" y="1862254"/>
                  <a:pt x="3700654" y="1852384"/>
                  <a:pt x="3714468" y="1839951"/>
                </a:cubicBezTo>
                <a:cubicBezTo>
                  <a:pt x="3737912" y="1818852"/>
                  <a:pt x="3759073" y="1795346"/>
                  <a:pt x="3781375" y="1773044"/>
                </a:cubicBezTo>
                <a:lnTo>
                  <a:pt x="3814828" y="1739590"/>
                </a:lnTo>
                <a:cubicBezTo>
                  <a:pt x="3822262" y="1732156"/>
                  <a:pt x="3830823" y="1725699"/>
                  <a:pt x="3837131" y="1717288"/>
                </a:cubicBezTo>
                <a:cubicBezTo>
                  <a:pt x="3848282" y="1702420"/>
                  <a:pt x="3858490" y="1686794"/>
                  <a:pt x="3870585" y="1672683"/>
                </a:cubicBezTo>
                <a:cubicBezTo>
                  <a:pt x="3905974" y="1631395"/>
                  <a:pt x="3901698" y="1650954"/>
                  <a:pt x="3926341" y="1605776"/>
                </a:cubicBezTo>
                <a:cubicBezTo>
                  <a:pt x="3942261" y="1576589"/>
                  <a:pt x="3970946" y="1516566"/>
                  <a:pt x="3970946" y="1516566"/>
                </a:cubicBezTo>
                <a:cubicBezTo>
                  <a:pt x="3967229" y="1345581"/>
                  <a:pt x="3979033" y="1173550"/>
                  <a:pt x="3959794" y="1003610"/>
                </a:cubicBezTo>
                <a:cubicBezTo>
                  <a:pt x="3956197" y="971837"/>
                  <a:pt x="3920149" y="953171"/>
                  <a:pt x="3904038" y="925551"/>
                </a:cubicBezTo>
                <a:cubicBezTo>
                  <a:pt x="3858961" y="848276"/>
                  <a:pt x="3904475" y="892752"/>
                  <a:pt x="3859433" y="825190"/>
                </a:cubicBezTo>
                <a:cubicBezTo>
                  <a:pt x="3846231" y="805387"/>
                  <a:pt x="3828827" y="788683"/>
                  <a:pt x="3814828" y="769434"/>
                </a:cubicBezTo>
                <a:cubicBezTo>
                  <a:pt x="3799063" y="747757"/>
                  <a:pt x="3783241" y="725958"/>
                  <a:pt x="3770224" y="702527"/>
                </a:cubicBezTo>
                <a:cubicBezTo>
                  <a:pt x="3764515" y="692252"/>
                  <a:pt x="3767384" y="677385"/>
                  <a:pt x="3759072" y="669073"/>
                </a:cubicBezTo>
                <a:cubicBezTo>
                  <a:pt x="3750761" y="660762"/>
                  <a:pt x="3736770" y="661639"/>
                  <a:pt x="3725619" y="657922"/>
                </a:cubicBezTo>
                <a:cubicBezTo>
                  <a:pt x="3721902" y="646771"/>
                  <a:pt x="3721685" y="633746"/>
                  <a:pt x="3714468" y="624468"/>
                </a:cubicBezTo>
                <a:cubicBezTo>
                  <a:pt x="3661815" y="556772"/>
                  <a:pt x="3669072" y="564732"/>
                  <a:pt x="3614107" y="546410"/>
                </a:cubicBezTo>
                <a:cubicBezTo>
                  <a:pt x="3541048" y="473351"/>
                  <a:pt x="3624115" y="549365"/>
                  <a:pt x="3536048" y="490654"/>
                </a:cubicBezTo>
                <a:cubicBezTo>
                  <a:pt x="3516244" y="477452"/>
                  <a:pt x="3500096" y="459251"/>
                  <a:pt x="3480292" y="446049"/>
                </a:cubicBezTo>
                <a:cubicBezTo>
                  <a:pt x="3461147" y="433286"/>
                  <a:pt x="3426019" y="418542"/>
                  <a:pt x="3402233" y="412595"/>
                </a:cubicBezTo>
                <a:cubicBezTo>
                  <a:pt x="3383846" y="407998"/>
                  <a:pt x="3365062" y="405161"/>
                  <a:pt x="3346477" y="401444"/>
                </a:cubicBezTo>
                <a:cubicBezTo>
                  <a:pt x="3309306" y="382859"/>
                  <a:pt x="3274190" y="359417"/>
                  <a:pt x="3234965" y="345688"/>
                </a:cubicBezTo>
                <a:cubicBezTo>
                  <a:pt x="3175712" y="324950"/>
                  <a:pt x="3073573" y="318398"/>
                  <a:pt x="3011941" y="312234"/>
                </a:cubicBezTo>
                <a:cubicBezTo>
                  <a:pt x="2982204" y="304800"/>
                  <a:pt x="2952788" y="295943"/>
                  <a:pt x="2922731" y="289932"/>
                </a:cubicBezTo>
                <a:cubicBezTo>
                  <a:pt x="2835461" y="272478"/>
                  <a:pt x="2725273" y="272147"/>
                  <a:pt x="2643950" y="267629"/>
                </a:cubicBezTo>
                <a:cubicBezTo>
                  <a:pt x="2444876" y="227815"/>
                  <a:pt x="2612848" y="256066"/>
                  <a:pt x="2342868" y="234176"/>
                </a:cubicBezTo>
                <a:cubicBezTo>
                  <a:pt x="2268400" y="228138"/>
                  <a:pt x="2194185" y="219307"/>
                  <a:pt x="2119843" y="211873"/>
                </a:cubicBezTo>
                <a:lnTo>
                  <a:pt x="1149687" y="234176"/>
                </a:lnTo>
                <a:cubicBezTo>
                  <a:pt x="923312" y="241036"/>
                  <a:pt x="1090959" y="239033"/>
                  <a:pt x="960116" y="256478"/>
                </a:cubicBezTo>
                <a:cubicBezTo>
                  <a:pt x="923088" y="261415"/>
                  <a:pt x="885775" y="263912"/>
                  <a:pt x="848604" y="267629"/>
                </a:cubicBezTo>
                <a:lnTo>
                  <a:pt x="759394" y="289932"/>
                </a:lnTo>
                <a:cubicBezTo>
                  <a:pt x="744526" y="293649"/>
                  <a:pt x="729019" y="295391"/>
                  <a:pt x="714789" y="301083"/>
                </a:cubicBezTo>
                <a:lnTo>
                  <a:pt x="659033" y="323386"/>
                </a:lnTo>
                <a:cubicBezTo>
                  <a:pt x="593800" y="388619"/>
                  <a:pt x="602320" y="373791"/>
                  <a:pt x="558672" y="434898"/>
                </a:cubicBezTo>
                <a:cubicBezTo>
                  <a:pt x="550882" y="445804"/>
                  <a:pt x="543019" y="456715"/>
                  <a:pt x="536370" y="468351"/>
                </a:cubicBezTo>
                <a:cubicBezTo>
                  <a:pt x="528123" y="482784"/>
                  <a:pt x="524042" y="499657"/>
                  <a:pt x="514068" y="512956"/>
                </a:cubicBezTo>
                <a:cubicBezTo>
                  <a:pt x="501452" y="529778"/>
                  <a:pt x="484331" y="542693"/>
                  <a:pt x="469463" y="557561"/>
                </a:cubicBezTo>
                <a:cubicBezTo>
                  <a:pt x="450247" y="634418"/>
                  <a:pt x="465164" y="588461"/>
                  <a:pt x="413707" y="691376"/>
                </a:cubicBezTo>
                <a:cubicBezTo>
                  <a:pt x="406273" y="706244"/>
                  <a:pt x="396661" y="720211"/>
                  <a:pt x="391404" y="735981"/>
                </a:cubicBezTo>
                <a:cubicBezTo>
                  <a:pt x="387687" y="747132"/>
                  <a:pt x="385510" y="758921"/>
                  <a:pt x="380253" y="769434"/>
                </a:cubicBezTo>
                <a:cubicBezTo>
                  <a:pt x="374259" y="781421"/>
                  <a:pt x="365384" y="791737"/>
                  <a:pt x="357950" y="802888"/>
                </a:cubicBezTo>
                <a:cubicBezTo>
                  <a:pt x="326588" y="928339"/>
                  <a:pt x="338698" y="861598"/>
                  <a:pt x="324497" y="1003610"/>
                </a:cubicBezTo>
                <a:cubicBezTo>
                  <a:pt x="328214" y="1211766"/>
                  <a:pt x="322661" y="1420294"/>
                  <a:pt x="335648" y="1628078"/>
                </a:cubicBezTo>
                <a:cubicBezTo>
                  <a:pt x="337629" y="1659775"/>
                  <a:pt x="359059" y="1687159"/>
                  <a:pt x="369102" y="1717288"/>
                </a:cubicBezTo>
                <a:cubicBezTo>
                  <a:pt x="417493" y="1862460"/>
                  <a:pt x="322650" y="1623922"/>
                  <a:pt x="413707" y="1828800"/>
                </a:cubicBezTo>
                <a:cubicBezTo>
                  <a:pt x="418481" y="1839541"/>
                  <a:pt x="421629" y="1850952"/>
                  <a:pt x="424858" y="1862254"/>
                </a:cubicBezTo>
                <a:cubicBezTo>
                  <a:pt x="429068" y="1876990"/>
                  <a:pt x="429155" y="1893151"/>
                  <a:pt x="436009" y="1906859"/>
                </a:cubicBezTo>
                <a:cubicBezTo>
                  <a:pt x="444321" y="1923482"/>
                  <a:pt x="457694" y="1937080"/>
                  <a:pt x="469463" y="1951464"/>
                </a:cubicBezTo>
                <a:cubicBezTo>
                  <a:pt x="491164" y="1977987"/>
                  <a:pt x="512138" y="2005290"/>
                  <a:pt x="536370" y="2029522"/>
                </a:cubicBezTo>
                <a:cubicBezTo>
                  <a:pt x="545847" y="2038999"/>
                  <a:pt x="559102" y="2043784"/>
                  <a:pt x="569824" y="2051825"/>
                </a:cubicBezTo>
                <a:cubicBezTo>
                  <a:pt x="588865" y="2066105"/>
                  <a:pt x="605777" y="2083227"/>
                  <a:pt x="625580" y="2096429"/>
                </a:cubicBezTo>
                <a:cubicBezTo>
                  <a:pt x="723974" y="2162025"/>
                  <a:pt x="677927" y="2120460"/>
                  <a:pt x="770546" y="2174488"/>
                </a:cubicBezTo>
                <a:cubicBezTo>
                  <a:pt x="880048" y="2238365"/>
                  <a:pt x="794957" y="2206077"/>
                  <a:pt x="926663" y="2263698"/>
                </a:cubicBezTo>
                <a:cubicBezTo>
                  <a:pt x="955759" y="2276427"/>
                  <a:pt x="987093" y="2283721"/>
                  <a:pt x="1015872" y="2297151"/>
                </a:cubicBezTo>
                <a:cubicBezTo>
                  <a:pt x="1043029" y="2309824"/>
                  <a:pt x="1065501" y="2332279"/>
                  <a:pt x="1093931" y="2341756"/>
                </a:cubicBezTo>
                <a:cubicBezTo>
                  <a:pt x="1144420" y="2358586"/>
                  <a:pt x="1198009" y="2364059"/>
                  <a:pt x="1250048" y="2375210"/>
                </a:cubicBezTo>
                <a:cubicBezTo>
                  <a:pt x="1349034" y="2434602"/>
                  <a:pt x="1260812" y="2389028"/>
                  <a:pt x="1395014" y="2430966"/>
                </a:cubicBezTo>
                <a:cubicBezTo>
                  <a:pt x="1425327" y="2440439"/>
                  <a:pt x="1454377" y="2453567"/>
                  <a:pt x="1484224" y="2464420"/>
                </a:cubicBezTo>
                <a:cubicBezTo>
                  <a:pt x="1495270" y="2468437"/>
                  <a:pt x="1506274" y="2472720"/>
                  <a:pt x="1517677" y="2475571"/>
                </a:cubicBezTo>
                <a:cubicBezTo>
                  <a:pt x="1573808" y="2489604"/>
                  <a:pt x="1710150" y="2520660"/>
                  <a:pt x="1774155" y="2531327"/>
                </a:cubicBezTo>
                <a:cubicBezTo>
                  <a:pt x="1803715" y="2536254"/>
                  <a:pt x="1833628" y="2538761"/>
                  <a:pt x="1863365" y="2542478"/>
                </a:cubicBezTo>
                <a:cubicBezTo>
                  <a:pt x="1967883" y="2572341"/>
                  <a:pt x="1961422" y="2574322"/>
                  <a:pt x="2097541" y="2587083"/>
                </a:cubicBezTo>
                <a:cubicBezTo>
                  <a:pt x="2164259" y="2593338"/>
                  <a:pt x="2231472" y="2592818"/>
                  <a:pt x="2298263" y="2598234"/>
                </a:cubicBezTo>
                <a:cubicBezTo>
                  <a:pt x="2369045" y="2603973"/>
                  <a:pt x="2439512" y="2613103"/>
                  <a:pt x="2510136" y="2620537"/>
                </a:cubicBezTo>
                <a:lnTo>
                  <a:pt x="3123453" y="2609386"/>
                </a:lnTo>
                <a:cubicBezTo>
                  <a:pt x="3150905" y="2608439"/>
                  <a:pt x="3234483" y="2553886"/>
                  <a:pt x="3234965" y="2553629"/>
                </a:cubicBezTo>
                <a:cubicBezTo>
                  <a:pt x="3264300" y="2537984"/>
                  <a:pt x="3295666" y="2526130"/>
                  <a:pt x="3324175" y="2509025"/>
                </a:cubicBezTo>
                <a:cubicBezTo>
                  <a:pt x="3342760" y="2497874"/>
                  <a:pt x="3360984" y="2486097"/>
                  <a:pt x="3379931" y="2475571"/>
                </a:cubicBezTo>
                <a:cubicBezTo>
                  <a:pt x="3394462" y="2467498"/>
                  <a:pt x="3411414" y="2463474"/>
                  <a:pt x="3424536" y="2453268"/>
                </a:cubicBezTo>
                <a:cubicBezTo>
                  <a:pt x="3445283" y="2437131"/>
                  <a:pt x="3460756" y="2415095"/>
                  <a:pt x="3480292" y="2397512"/>
                </a:cubicBezTo>
                <a:cubicBezTo>
                  <a:pt x="3497983" y="2381590"/>
                  <a:pt x="3519218" y="2369737"/>
                  <a:pt x="3536048" y="2352907"/>
                </a:cubicBezTo>
                <a:cubicBezTo>
                  <a:pt x="3552878" y="2336077"/>
                  <a:pt x="3564980" y="2315063"/>
                  <a:pt x="3580653" y="2297151"/>
                </a:cubicBezTo>
                <a:cubicBezTo>
                  <a:pt x="3591038" y="2285283"/>
                  <a:pt x="3603557" y="2275420"/>
                  <a:pt x="3614107" y="2263698"/>
                </a:cubicBezTo>
                <a:cubicBezTo>
                  <a:pt x="3654926" y="2218343"/>
                  <a:pt x="3681160" y="2187665"/>
                  <a:pt x="3714468" y="2141034"/>
                </a:cubicBezTo>
                <a:cubicBezTo>
                  <a:pt x="3722258" y="2130128"/>
                  <a:pt x="3730353" y="2119346"/>
                  <a:pt x="3736770" y="2107581"/>
                </a:cubicBezTo>
                <a:cubicBezTo>
                  <a:pt x="3752690" y="2078394"/>
                  <a:pt x="3762933" y="2046034"/>
                  <a:pt x="3781375" y="2018371"/>
                </a:cubicBezTo>
                <a:cubicBezTo>
                  <a:pt x="3812898" y="1971085"/>
                  <a:pt x="3797683" y="1996904"/>
                  <a:pt x="3825980" y="1940312"/>
                </a:cubicBezTo>
                <a:cubicBezTo>
                  <a:pt x="3874843" y="1744859"/>
                  <a:pt x="3822591" y="1944176"/>
                  <a:pt x="3870585" y="1784195"/>
                </a:cubicBezTo>
                <a:cubicBezTo>
                  <a:pt x="3890418" y="1718084"/>
                  <a:pt x="3875611" y="1747914"/>
                  <a:pt x="3892887" y="1661532"/>
                </a:cubicBezTo>
                <a:cubicBezTo>
                  <a:pt x="3895192" y="1650006"/>
                  <a:pt x="3901488" y="1639553"/>
                  <a:pt x="3904038" y="1628078"/>
                </a:cubicBezTo>
                <a:cubicBezTo>
                  <a:pt x="3908943" y="1606006"/>
                  <a:pt x="3911472" y="1583473"/>
                  <a:pt x="3915189" y="1561171"/>
                </a:cubicBezTo>
                <a:cubicBezTo>
                  <a:pt x="3907755" y="1379034"/>
                  <a:pt x="3916755" y="1195480"/>
                  <a:pt x="3892887" y="1014761"/>
                </a:cubicBezTo>
                <a:cubicBezTo>
                  <a:pt x="3889771" y="991165"/>
                  <a:pt x="3855043" y="985829"/>
                  <a:pt x="3837131" y="970156"/>
                </a:cubicBezTo>
                <a:cubicBezTo>
                  <a:pt x="3825263" y="959771"/>
                  <a:pt x="3815792" y="946799"/>
                  <a:pt x="3803677" y="936703"/>
                </a:cubicBezTo>
                <a:cubicBezTo>
                  <a:pt x="3793381" y="928123"/>
                  <a:pt x="3781130" y="922190"/>
                  <a:pt x="3770224" y="914400"/>
                </a:cubicBezTo>
                <a:cubicBezTo>
                  <a:pt x="3755101" y="903597"/>
                  <a:pt x="3741379" y="890797"/>
                  <a:pt x="3725619" y="880947"/>
                </a:cubicBezTo>
                <a:cubicBezTo>
                  <a:pt x="3711522" y="872137"/>
                  <a:pt x="3694845" y="867865"/>
                  <a:pt x="3681014" y="858644"/>
                </a:cubicBezTo>
                <a:cubicBezTo>
                  <a:pt x="3661211" y="845442"/>
                  <a:pt x="3645667" y="826284"/>
                  <a:pt x="3625258" y="814039"/>
                </a:cubicBezTo>
                <a:cubicBezTo>
                  <a:pt x="3608094" y="803740"/>
                  <a:pt x="3587641" y="800202"/>
                  <a:pt x="3569502" y="791737"/>
                </a:cubicBezTo>
                <a:cubicBezTo>
                  <a:pt x="3531842" y="774163"/>
                  <a:pt x="3496722" y="751044"/>
                  <a:pt x="3457989" y="735981"/>
                </a:cubicBezTo>
                <a:cubicBezTo>
                  <a:pt x="3429422" y="724871"/>
                  <a:pt x="3398252" y="722099"/>
                  <a:pt x="3368780" y="713678"/>
                </a:cubicBezTo>
                <a:cubicBezTo>
                  <a:pt x="3132288" y="646109"/>
                  <a:pt x="3490129" y="740091"/>
                  <a:pt x="3223814" y="669073"/>
                </a:cubicBezTo>
                <a:cubicBezTo>
                  <a:pt x="3194197" y="661175"/>
                  <a:pt x="3163861" y="655914"/>
                  <a:pt x="3134604" y="646771"/>
                </a:cubicBezTo>
                <a:cubicBezTo>
                  <a:pt x="2973888" y="596548"/>
                  <a:pt x="3119961" y="620774"/>
                  <a:pt x="2933882" y="602166"/>
                </a:cubicBezTo>
                <a:cubicBezTo>
                  <a:pt x="2812171" y="561595"/>
                  <a:pt x="2824023" y="561441"/>
                  <a:pt x="2677404" y="535259"/>
                </a:cubicBezTo>
                <a:cubicBezTo>
                  <a:pt x="2625655" y="526018"/>
                  <a:pt x="2572976" y="522528"/>
                  <a:pt x="2521287" y="512956"/>
                </a:cubicBezTo>
                <a:cubicBezTo>
                  <a:pt x="2472524" y="503926"/>
                  <a:pt x="2424732" y="490261"/>
                  <a:pt x="2376321" y="479503"/>
                </a:cubicBezTo>
                <a:cubicBezTo>
                  <a:pt x="2357819" y="475391"/>
                  <a:pt x="2339213" y="471742"/>
                  <a:pt x="2320565" y="468351"/>
                </a:cubicBezTo>
                <a:cubicBezTo>
                  <a:pt x="2298320" y="464306"/>
                  <a:pt x="2276175" y="459247"/>
                  <a:pt x="2253658" y="457200"/>
                </a:cubicBezTo>
                <a:cubicBezTo>
                  <a:pt x="2194313" y="451805"/>
                  <a:pt x="2134711" y="449766"/>
                  <a:pt x="2075238" y="446049"/>
                </a:cubicBezTo>
                <a:lnTo>
                  <a:pt x="1294653" y="457200"/>
                </a:lnTo>
                <a:cubicBezTo>
                  <a:pt x="1272173" y="457799"/>
                  <a:pt x="1218224" y="474716"/>
                  <a:pt x="1194292" y="479503"/>
                </a:cubicBezTo>
                <a:cubicBezTo>
                  <a:pt x="1155616" y="487238"/>
                  <a:pt x="1086811" y="496450"/>
                  <a:pt x="1049326" y="501805"/>
                </a:cubicBezTo>
                <a:cubicBezTo>
                  <a:pt x="908189" y="572375"/>
                  <a:pt x="1061068" y="494388"/>
                  <a:pt x="904360" y="579864"/>
                </a:cubicBezTo>
                <a:cubicBezTo>
                  <a:pt x="889767" y="587824"/>
                  <a:pt x="873373" y="592633"/>
                  <a:pt x="859755" y="602166"/>
                </a:cubicBezTo>
                <a:cubicBezTo>
                  <a:pt x="835972" y="618814"/>
                  <a:pt x="816259" y="640754"/>
                  <a:pt x="792848" y="657922"/>
                </a:cubicBezTo>
                <a:cubicBezTo>
                  <a:pt x="760425" y="681698"/>
                  <a:pt x="725941" y="702527"/>
                  <a:pt x="692487" y="724829"/>
                </a:cubicBezTo>
                <a:cubicBezTo>
                  <a:pt x="628764" y="831035"/>
                  <a:pt x="696736" y="737572"/>
                  <a:pt x="603277" y="814039"/>
                </a:cubicBezTo>
                <a:cubicBezTo>
                  <a:pt x="578866" y="834012"/>
                  <a:pt x="558673" y="858644"/>
                  <a:pt x="536370" y="880947"/>
                </a:cubicBezTo>
                <a:lnTo>
                  <a:pt x="502916" y="914400"/>
                </a:lnTo>
                <a:cubicBezTo>
                  <a:pt x="477721" y="989987"/>
                  <a:pt x="513305" y="899857"/>
                  <a:pt x="447160" y="992459"/>
                </a:cubicBezTo>
                <a:cubicBezTo>
                  <a:pt x="440328" y="1002024"/>
                  <a:pt x="441717" y="1015637"/>
                  <a:pt x="436009" y="1025912"/>
                </a:cubicBezTo>
                <a:cubicBezTo>
                  <a:pt x="422992" y="1049343"/>
                  <a:pt x="400816" y="1067722"/>
                  <a:pt x="391404" y="1092820"/>
                </a:cubicBezTo>
                <a:cubicBezTo>
                  <a:pt x="380253" y="1122556"/>
                  <a:pt x="367423" y="1151716"/>
                  <a:pt x="357950" y="1182029"/>
                </a:cubicBezTo>
                <a:cubicBezTo>
                  <a:pt x="338103" y="1245538"/>
                  <a:pt x="334831" y="1276143"/>
                  <a:pt x="324497" y="1338147"/>
                </a:cubicBezTo>
                <a:cubicBezTo>
                  <a:pt x="343082" y="1442225"/>
                  <a:pt x="344344" y="1550942"/>
                  <a:pt x="380253" y="1650381"/>
                </a:cubicBezTo>
                <a:cubicBezTo>
                  <a:pt x="394536" y="1689935"/>
                  <a:pt x="440939" y="1708689"/>
                  <a:pt x="469463" y="1739590"/>
                </a:cubicBezTo>
                <a:cubicBezTo>
                  <a:pt x="607995" y="1889666"/>
                  <a:pt x="420456" y="1712625"/>
                  <a:pt x="569824" y="1828800"/>
                </a:cubicBezTo>
                <a:cubicBezTo>
                  <a:pt x="586422" y="1841709"/>
                  <a:pt x="597202" y="1861347"/>
                  <a:pt x="614428" y="1873405"/>
                </a:cubicBezTo>
                <a:cubicBezTo>
                  <a:pt x="634856" y="1887704"/>
                  <a:pt x="659686" y="1894488"/>
                  <a:pt x="681336" y="1906859"/>
                </a:cubicBezTo>
                <a:cubicBezTo>
                  <a:pt x="737309" y="1938843"/>
                  <a:pt x="761619" y="1962378"/>
                  <a:pt x="815150" y="1984917"/>
                </a:cubicBezTo>
                <a:cubicBezTo>
                  <a:pt x="870496" y="2008220"/>
                  <a:pt x="924160" y="2037261"/>
                  <a:pt x="982419" y="2051825"/>
                </a:cubicBezTo>
                <a:cubicBezTo>
                  <a:pt x="997287" y="2055542"/>
                  <a:pt x="1012621" y="2057739"/>
                  <a:pt x="1027024" y="2062976"/>
                </a:cubicBezTo>
                <a:cubicBezTo>
                  <a:pt x="1243610" y="2141734"/>
                  <a:pt x="1188860" y="2138786"/>
                  <a:pt x="1395014" y="2185639"/>
                </a:cubicBezTo>
                <a:cubicBezTo>
                  <a:pt x="1420644" y="2191464"/>
                  <a:pt x="1447212" y="2192088"/>
                  <a:pt x="1473072" y="2196790"/>
                </a:cubicBezTo>
                <a:cubicBezTo>
                  <a:pt x="1488151" y="2199532"/>
                  <a:pt x="1502691" y="2204731"/>
                  <a:pt x="1517677" y="2207942"/>
                </a:cubicBezTo>
                <a:cubicBezTo>
                  <a:pt x="1554742" y="2215885"/>
                  <a:pt x="1591798" y="2224012"/>
                  <a:pt x="1629189" y="2230244"/>
                </a:cubicBezTo>
                <a:cubicBezTo>
                  <a:pt x="1658749" y="2235171"/>
                  <a:pt x="1688732" y="2237157"/>
                  <a:pt x="1718399" y="2241395"/>
                </a:cubicBezTo>
                <a:lnTo>
                  <a:pt x="1941424" y="2274849"/>
                </a:lnTo>
                <a:cubicBezTo>
                  <a:pt x="1952575" y="2278566"/>
                  <a:pt x="1963351" y="2283695"/>
                  <a:pt x="1974877" y="2286000"/>
                </a:cubicBezTo>
                <a:cubicBezTo>
                  <a:pt x="2078222" y="2306669"/>
                  <a:pt x="2220158" y="2304422"/>
                  <a:pt x="2309414" y="2308303"/>
                </a:cubicBezTo>
                <a:cubicBezTo>
                  <a:pt x="2472577" y="2354920"/>
                  <a:pt x="2402964" y="2341756"/>
                  <a:pt x="2688555" y="2341756"/>
                </a:cubicBezTo>
                <a:cubicBezTo>
                  <a:pt x="2933910" y="2341756"/>
                  <a:pt x="3179209" y="2334322"/>
                  <a:pt x="3424536" y="2330605"/>
                </a:cubicBezTo>
                <a:lnTo>
                  <a:pt x="3558350" y="2263698"/>
                </a:lnTo>
                <a:cubicBezTo>
                  <a:pt x="3573218" y="2256264"/>
                  <a:pt x="3591200" y="2253150"/>
                  <a:pt x="3602955" y="2241395"/>
                </a:cubicBezTo>
                <a:cubicBezTo>
                  <a:pt x="3655872" y="2188478"/>
                  <a:pt x="3627612" y="2203439"/>
                  <a:pt x="3681014" y="2185639"/>
                </a:cubicBezTo>
                <a:cubicBezTo>
                  <a:pt x="3703316" y="2167054"/>
                  <a:pt x="3727393" y="2150411"/>
                  <a:pt x="3747921" y="2129883"/>
                </a:cubicBezTo>
                <a:cubicBezTo>
                  <a:pt x="3794088" y="2083716"/>
                  <a:pt x="3796422" y="2059560"/>
                  <a:pt x="3837131" y="2007220"/>
                </a:cubicBezTo>
                <a:cubicBezTo>
                  <a:pt x="3846813" y="1994772"/>
                  <a:pt x="3859434" y="1984917"/>
                  <a:pt x="3870585" y="1973766"/>
                </a:cubicBezTo>
                <a:cubicBezTo>
                  <a:pt x="3943886" y="1827161"/>
                  <a:pt x="3806046" y="2096197"/>
                  <a:pt x="3959794" y="1839951"/>
                </a:cubicBezTo>
                <a:cubicBezTo>
                  <a:pt x="3974359" y="1815677"/>
                  <a:pt x="3982097" y="1787912"/>
                  <a:pt x="3993248" y="1761893"/>
                </a:cubicBezTo>
                <a:cubicBezTo>
                  <a:pt x="3996965" y="1739591"/>
                  <a:pt x="3999965" y="1717157"/>
                  <a:pt x="4004399" y="1694986"/>
                </a:cubicBezTo>
                <a:cubicBezTo>
                  <a:pt x="4007405" y="1679958"/>
                  <a:pt x="4013220" y="1665529"/>
                  <a:pt x="4015550" y="1650381"/>
                </a:cubicBezTo>
                <a:cubicBezTo>
                  <a:pt x="4020668" y="1617113"/>
                  <a:pt x="4022985" y="1583474"/>
                  <a:pt x="4026702" y="1550020"/>
                </a:cubicBezTo>
                <a:cubicBezTo>
                  <a:pt x="4022985" y="1408771"/>
                  <a:pt x="4021966" y="1267425"/>
                  <a:pt x="4015550" y="1126273"/>
                </a:cubicBezTo>
                <a:cubicBezTo>
                  <a:pt x="4014554" y="1104367"/>
                  <a:pt x="3997708" y="1028142"/>
                  <a:pt x="3993248" y="1003610"/>
                </a:cubicBezTo>
                <a:cubicBezTo>
                  <a:pt x="3960481" y="823387"/>
                  <a:pt x="4000525" y="1025201"/>
                  <a:pt x="3970946" y="892098"/>
                </a:cubicBezTo>
                <a:cubicBezTo>
                  <a:pt x="3966834" y="873596"/>
                  <a:pt x="3966833" y="853940"/>
                  <a:pt x="3959794" y="836342"/>
                </a:cubicBezTo>
                <a:cubicBezTo>
                  <a:pt x="3959322" y="835162"/>
                  <a:pt x="3891532" y="692813"/>
                  <a:pt x="3870585" y="669073"/>
                </a:cubicBezTo>
                <a:cubicBezTo>
                  <a:pt x="3828849" y="621773"/>
                  <a:pt x="3787701" y="572478"/>
                  <a:pt x="3736770" y="535259"/>
                </a:cubicBezTo>
                <a:cubicBezTo>
                  <a:pt x="3693173" y="503400"/>
                  <a:pt x="3505010" y="423258"/>
                  <a:pt x="3446838" y="401444"/>
                </a:cubicBezTo>
                <a:cubicBezTo>
                  <a:pt x="3432488" y="396063"/>
                  <a:pt x="3416772" y="395140"/>
                  <a:pt x="3402233" y="390293"/>
                </a:cubicBezTo>
                <a:cubicBezTo>
                  <a:pt x="3372104" y="380250"/>
                  <a:pt x="3343378" y="366179"/>
                  <a:pt x="3313024" y="356839"/>
                </a:cubicBezTo>
                <a:cubicBezTo>
                  <a:pt x="3277206" y="345818"/>
                  <a:pt x="3198086" y="338541"/>
                  <a:pt x="3168058" y="334537"/>
                </a:cubicBezTo>
                <a:lnTo>
                  <a:pt x="3089999" y="323386"/>
                </a:lnTo>
                <a:cubicBezTo>
                  <a:pt x="3067697" y="315952"/>
                  <a:pt x="3046419" y="303999"/>
                  <a:pt x="3023092" y="301083"/>
                </a:cubicBezTo>
                <a:cubicBezTo>
                  <a:pt x="2687043" y="259076"/>
                  <a:pt x="2914831" y="313047"/>
                  <a:pt x="2777765" y="278781"/>
                </a:cubicBezTo>
                <a:lnTo>
                  <a:pt x="1428468" y="289932"/>
                </a:lnTo>
                <a:cubicBezTo>
                  <a:pt x="1397824" y="290645"/>
                  <a:pt x="1369493" y="307195"/>
                  <a:pt x="1339258" y="312234"/>
                </a:cubicBezTo>
                <a:cubicBezTo>
                  <a:pt x="1302410" y="318375"/>
                  <a:pt x="1264846" y="319021"/>
                  <a:pt x="1227746" y="323386"/>
                </a:cubicBezTo>
                <a:cubicBezTo>
                  <a:pt x="1201642" y="326457"/>
                  <a:pt x="1175707" y="330820"/>
                  <a:pt x="1149687" y="334537"/>
                </a:cubicBezTo>
                <a:cubicBezTo>
                  <a:pt x="1068146" y="375307"/>
                  <a:pt x="1138764" y="344030"/>
                  <a:pt x="1015872" y="379142"/>
                </a:cubicBezTo>
                <a:cubicBezTo>
                  <a:pt x="986882" y="387425"/>
                  <a:pt x="922337" y="410040"/>
                  <a:pt x="893209" y="423747"/>
                </a:cubicBezTo>
                <a:cubicBezTo>
                  <a:pt x="848086" y="444981"/>
                  <a:pt x="799975" y="461668"/>
                  <a:pt x="759394" y="490654"/>
                </a:cubicBezTo>
                <a:cubicBezTo>
                  <a:pt x="733375" y="509239"/>
                  <a:pt x="706304" y="526435"/>
                  <a:pt x="681336" y="546410"/>
                </a:cubicBezTo>
                <a:cubicBezTo>
                  <a:pt x="589991" y="619486"/>
                  <a:pt x="697773" y="541124"/>
                  <a:pt x="625580" y="613317"/>
                </a:cubicBezTo>
                <a:cubicBezTo>
                  <a:pt x="616103" y="622794"/>
                  <a:pt x="603277" y="628186"/>
                  <a:pt x="592126" y="635620"/>
                </a:cubicBezTo>
                <a:cubicBezTo>
                  <a:pt x="588409" y="646771"/>
                  <a:pt x="587495" y="659293"/>
                  <a:pt x="580975" y="669073"/>
                </a:cubicBezTo>
                <a:cubicBezTo>
                  <a:pt x="572227" y="682195"/>
                  <a:pt x="557998" y="690740"/>
                  <a:pt x="547521" y="702527"/>
                </a:cubicBezTo>
                <a:cubicBezTo>
                  <a:pt x="528234" y="724225"/>
                  <a:pt x="508413" y="745651"/>
                  <a:pt x="491765" y="769434"/>
                </a:cubicBezTo>
                <a:cubicBezTo>
                  <a:pt x="482232" y="783052"/>
                  <a:pt x="476897" y="799171"/>
                  <a:pt x="469463" y="814039"/>
                </a:cubicBezTo>
                <a:cubicBezTo>
                  <a:pt x="476897" y="940420"/>
                  <a:pt x="466450" y="1069139"/>
                  <a:pt x="491765" y="1193181"/>
                </a:cubicBezTo>
                <a:cubicBezTo>
                  <a:pt x="504400" y="1255095"/>
                  <a:pt x="553711" y="1303443"/>
                  <a:pt x="580975" y="1360449"/>
                </a:cubicBezTo>
                <a:cubicBezTo>
                  <a:pt x="594677" y="1389100"/>
                  <a:pt x="599220" y="1421778"/>
                  <a:pt x="614428" y="1449659"/>
                </a:cubicBezTo>
                <a:cubicBezTo>
                  <a:pt x="621980" y="1463504"/>
                  <a:pt x="637695" y="1471073"/>
                  <a:pt x="647882" y="1483112"/>
                </a:cubicBezTo>
                <a:cubicBezTo>
                  <a:pt x="678630" y="1519451"/>
                  <a:pt x="703432" y="1560966"/>
                  <a:pt x="737092" y="1594625"/>
                </a:cubicBezTo>
                <a:cubicBezTo>
                  <a:pt x="751960" y="1609493"/>
                  <a:pt x="768788" y="1622631"/>
                  <a:pt x="781697" y="1639229"/>
                </a:cubicBezTo>
                <a:cubicBezTo>
                  <a:pt x="795004" y="1656338"/>
                  <a:pt x="801425" y="1678211"/>
                  <a:pt x="815150" y="1694986"/>
                </a:cubicBezTo>
                <a:cubicBezTo>
                  <a:pt x="873675" y="1766517"/>
                  <a:pt x="874414" y="1758071"/>
                  <a:pt x="948965" y="1795347"/>
                </a:cubicBezTo>
                <a:cubicBezTo>
                  <a:pt x="956399" y="1806498"/>
                  <a:pt x="960249" y="1821171"/>
                  <a:pt x="971268" y="1828800"/>
                </a:cubicBezTo>
                <a:cubicBezTo>
                  <a:pt x="1064804" y="1893555"/>
                  <a:pt x="1079875" y="1891691"/>
                  <a:pt x="1171989" y="1918010"/>
                </a:cubicBezTo>
                <a:cubicBezTo>
                  <a:pt x="1280975" y="1990666"/>
                  <a:pt x="1194697" y="1939015"/>
                  <a:pt x="1316955" y="1996068"/>
                </a:cubicBezTo>
                <a:cubicBezTo>
                  <a:pt x="1347083" y="2010127"/>
                  <a:pt x="1375706" y="2027347"/>
                  <a:pt x="1406165" y="2040673"/>
                </a:cubicBezTo>
                <a:cubicBezTo>
                  <a:pt x="1435261" y="2053403"/>
                  <a:pt x="1466596" y="2060697"/>
                  <a:pt x="1495375" y="2074127"/>
                </a:cubicBezTo>
                <a:cubicBezTo>
                  <a:pt x="1522531" y="2086800"/>
                  <a:pt x="1545313" y="2108372"/>
                  <a:pt x="1573433" y="2118732"/>
                </a:cubicBezTo>
                <a:cubicBezTo>
                  <a:pt x="1616576" y="2134627"/>
                  <a:pt x="1664198" y="2136042"/>
                  <a:pt x="1707248" y="2152186"/>
                </a:cubicBezTo>
                <a:cubicBezTo>
                  <a:pt x="1835484" y="2200273"/>
                  <a:pt x="1810015" y="2195041"/>
                  <a:pt x="1986028" y="2230244"/>
                </a:cubicBezTo>
                <a:cubicBezTo>
                  <a:pt x="2015414" y="2236121"/>
                  <a:pt x="2045533" y="2237434"/>
                  <a:pt x="2075238" y="2241395"/>
                </a:cubicBezTo>
                <a:lnTo>
                  <a:pt x="2153297" y="2252547"/>
                </a:lnTo>
                <a:lnTo>
                  <a:pt x="3112302" y="2241395"/>
                </a:lnTo>
                <a:cubicBezTo>
                  <a:pt x="3114146" y="2241288"/>
                  <a:pt x="3314438" y="2184238"/>
                  <a:pt x="3368780" y="2163337"/>
                </a:cubicBezTo>
                <a:cubicBezTo>
                  <a:pt x="3395201" y="2153175"/>
                  <a:pt x="3422386" y="2144147"/>
                  <a:pt x="3446838" y="2129883"/>
                </a:cubicBezTo>
                <a:cubicBezTo>
                  <a:pt x="3467397" y="2117890"/>
                  <a:pt x="3482185" y="2097523"/>
                  <a:pt x="3502594" y="2085278"/>
                </a:cubicBezTo>
                <a:cubicBezTo>
                  <a:pt x="3519758" y="2074979"/>
                  <a:pt x="3540446" y="2071928"/>
                  <a:pt x="3558350" y="2062976"/>
                </a:cubicBezTo>
                <a:cubicBezTo>
                  <a:pt x="3577736" y="2053283"/>
                  <a:pt x="3595160" y="2040048"/>
                  <a:pt x="3614107" y="2029522"/>
                </a:cubicBezTo>
                <a:cubicBezTo>
                  <a:pt x="3628638" y="2021449"/>
                  <a:pt x="3644880" y="2016441"/>
                  <a:pt x="3658711" y="2007220"/>
                </a:cubicBezTo>
                <a:cubicBezTo>
                  <a:pt x="3689639" y="1986601"/>
                  <a:pt x="3717860" y="1962175"/>
                  <a:pt x="3747921" y="1940312"/>
                </a:cubicBezTo>
                <a:cubicBezTo>
                  <a:pt x="3786761" y="1912064"/>
                  <a:pt x="3784629" y="1920000"/>
                  <a:pt x="3825980" y="1884556"/>
                </a:cubicBezTo>
                <a:cubicBezTo>
                  <a:pt x="3837953" y="1874293"/>
                  <a:pt x="3847228" y="1861089"/>
                  <a:pt x="3859433" y="1851103"/>
                </a:cubicBezTo>
                <a:cubicBezTo>
                  <a:pt x="3999449" y="1736544"/>
                  <a:pt x="3906156" y="1826681"/>
                  <a:pt x="3982097" y="1750742"/>
                </a:cubicBezTo>
                <a:cubicBezTo>
                  <a:pt x="4007188" y="1675467"/>
                  <a:pt x="3971083" y="1763592"/>
                  <a:pt x="4049004" y="1672683"/>
                </a:cubicBezTo>
                <a:cubicBezTo>
                  <a:pt x="4056654" y="1663758"/>
                  <a:pt x="4054323" y="1649435"/>
                  <a:pt x="4060155" y="1639229"/>
                </a:cubicBezTo>
                <a:cubicBezTo>
                  <a:pt x="4069733" y="1622468"/>
                  <a:pt x="4106316" y="1582279"/>
                  <a:pt x="4115911" y="1561171"/>
                </a:cubicBezTo>
                <a:cubicBezTo>
                  <a:pt x="4173196" y="1435143"/>
                  <a:pt x="4129049" y="1510607"/>
                  <a:pt x="4171668" y="1382751"/>
                </a:cubicBezTo>
                <a:cubicBezTo>
                  <a:pt x="4176925" y="1366981"/>
                  <a:pt x="4187219" y="1353337"/>
                  <a:pt x="4193970" y="1338147"/>
                </a:cubicBezTo>
                <a:cubicBezTo>
                  <a:pt x="4202100" y="1319855"/>
                  <a:pt x="4208838" y="1300976"/>
                  <a:pt x="4216272" y="1282390"/>
                </a:cubicBezTo>
                <a:cubicBezTo>
                  <a:pt x="4239950" y="1140332"/>
                  <a:pt x="4246985" y="1130695"/>
                  <a:pt x="4205121" y="914400"/>
                </a:cubicBezTo>
                <a:cubicBezTo>
                  <a:pt x="4201125" y="893756"/>
                  <a:pt x="4175384" y="884663"/>
                  <a:pt x="4160516" y="869795"/>
                </a:cubicBezTo>
                <a:cubicBezTo>
                  <a:pt x="4107574" y="763910"/>
                  <a:pt x="4152847" y="836825"/>
                  <a:pt x="4071307" y="747132"/>
                </a:cubicBezTo>
                <a:cubicBezTo>
                  <a:pt x="4035556" y="707807"/>
                  <a:pt x="4011838" y="669078"/>
                  <a:pt x="3970946" y="635620"/>
                </a:cubicBezTo>
                <a:cubicBezTo>
                  <a:pt x="3946198" y="615372"/>
                  <a:pt x="3916547" y="601373"/>
                  <a:pt x="3892887" y="579864"/>
                </a:cubicBezTo>
                <a:cubicBezTo>
                  <a:pt x="3875276" y="563854"/>
                  <a:pt x="3865112" y="540937"/>
                  <a:pt x="3848282" y="524107"/>
                </a:cubicBezTo>
                <a:cubicBezTo>
                  <a:pt x="3814053" y="489878"/>
                  <a:pt x="3669553" y="393907"/>
                  <a:pt x="3658711" y="390293"/>
                </a:cubicBezTo>
                <a:cubicBezTo>
                  <a:pt x="3578635" y="363601"/>
                  <a:pt x="3673038" y="396262"/>
                  <a:pt x="3524897" y="334537"/>
                </a:cubicBezTo>
                <a:cubicBezTo>
                  <a:pt x="3514047" y="330016"/>
                  <a:pt x="3502969" y="325691"/>
                  <a:pt x="3491443" y="323386"/>
                </a:cubicBezTo>
                <a:cubicBezTo>
                  <a:pt x="3451342" y="315366"/>
                  <a:pt x="3320805" y="293962"/>
                  <a:pt x="3268419" y="289932"/>
                </a:cubicBezTo>
                <a:cubicBezTo>
                  <a:pt x="3201606" y="284793"/>
                  <a:pt x="3134582" y="282876"/>
                  <a:pt x="3067697" y="278781"/>
                </a:cubicBezTo>
                <a:lnTo>
                  <a:pt x="2722009" y="256478"/>
                </a:lnTo>
                <a:lnTo>
                  <a:pt x="1227746" y="312234"/>
                </a:lnTo>
                <a:cubicBezTo>
                  <a:pt x="1212434" y="312900"/>
                  <a:pt x="1197877" y="319176"/>
                  <a:pt x="1183141" y="323386"/>
                </a:cubicBezTo>
                <a:cubicBezTo>
                  <a:pt x="926279" y="396775"/>
                  <a:pt x="1184383" y="318427"/>
                  <a:pt x="1004721" y="390293"/>
                </a:cubicBezTo>
                <a:cubicBezTo>
                  <a:pt x="971980" y="403390"/>
                  <a:pt x="935901" y="407977"/>
                  <a:pt x="904360" y="423747"/>
                </a:cubicBezTo>
                <a:cubicBezTo>
                  <a:pt x="801442" y="475205"/>
                  <a:pt x="847404" y="460287"/>
                  <a:pt x="770546" y="479503"/>
                </a:cubicBezTo>
                <a:cubicBezTo>
                  <a:pt x="751960" y="490654"/>
                  <a:pt x="732426" y="500358"/>
                  <a:pt x="714789" y="512956"/>
                </a:cubicBezTo>
                <a:cubicBezTo>
                  <a:pt x="645680" y="562319"/>
                  <a:pt x="609881" y="595749"/>
                  <a:pt x="547521" y="646771"/>
                </a:cubicBezTo>
                <a:cubicBezTo>
                  <a:pt x="529100" y="661843"/>
                  <a:pt x="507254" y="673305"/>
                  <a:pt x="491765" y="691376"/>
                </a:cubicBezTo>
                <a:cubicBezTo>
                  <a:pt x="447160" y="743415"/>
                  <a:pt x="400766" y="793973"/>
                  <a:pt x="357950" y="847493"/>
                </a:cubicBezTo>
                <a:cubicBezTo>
                  <a:pt x="215427" y="1025646"/>
                  <a:pt x="305666" y="911111"/>
                  <a:pt x="246438" y="1014761"/>
                </a:cubicBezTo>
                <a:cubicBezTo>
                  <a:pt x="239789" y="1026397"/>
                  <a:pt x="230130" y="1036228"/>
                  <a:pt x="224136" y="1048215"/>
                </a:cubicBezTo>
                <a:cubicBezTo>
                  <a:pt x="215184" y="1066119"/>
                  <a:pt x="209267" y="1085386"/>
                  <a:pt x="201833" y="1103971"/>
                </a:cubicBezTo>
                <a:cubicBezTo>
                  <a:pt x="213306" y="1321959"/>
                  <a:pt x="192527" y="1441718"/>
                  <a:pt x="246438" y="1616927"/>
                </a:cubicBezTo>
                <a:cubicBezTo>
                  <a:pt x="257024" y="1651332"/>
                  <a:pt x="299758" y="1741511"/>
                  <a:pt x="313346" y="1761893"/>
                </a:cubicBezTo>
                <a:cubicBezTo>
                  <a:pt x="332355" y="1790407"/>
                  <a:pt x="358845" y="1813191"/>
                  <a:pt x="380253" y="1839951"/>
                </a:cubicBezTo>
                <a:cubicBezTo>
                  <a:pt x="403473" y="1868977"/>
                  <a:pt x="422294" y="1901532"/>
                  <a:pt x="447160" y="1929161"/>
                </a:cubicBezTo>
                <a:cubicBezTo>
                  <a:pt x="456126" y="1939123"/>
                  <a:pt x="470652" y="1942498"/>
                  <a:pt x="480614" y="1951464"/>
                </a:cubicBezTo>
                <a:cubicBezTo>
                  <a:pt x="507965" y="1976080"/>
                  <a:pt x="530582" y="2005753"/>
                  <a:pt x="558672" y="2029522"/>
                </a:cubicBezTo>
                <a:cubicBezTo>
                  <a:pt x="579134" y="2046836"/>
                  <a:pt x="604136" y="2058044"/>
                  <a:pt x="625580" y="2074127"/>
                </a:cubicBezTo>
                <a:cubicBezTo>
                  <a:pt x="648805" y="2091546"/>
                  <a:pt x="668332" y="2113779"/>
                  <a:pt x="692487" y="2129883"/>
                </a:cubicBezTo>
                <a:cubicBezTo>
                  <a:pt x="713234" y="2143714"/>
                  <a:pt x="736798" y="2152792"/>
                  <a:pt x="759394" y="2163337"/>
                </a:cubicBezTo>
                <a:cubicBezTo>
                  <a:pt x="947170" y="2250966"/>
                  <a:pt x="782685" y="2174868"/>
                  <a:pt x="926663" y="2230244"/>
                </a:cubicBezTo>
                <a:cubicBezTo>
                  <a:pt x="953084" y="2240406"/>
                  <a:pt x="979018" y="2251835"/>
                  <a:pt x="1004721" y="2263698"/>
                </a:cubicBezTo>
                <a:cubicBezTo>
                  <a:pt x="1027361" y="2274147"/>
                  <a:pt x="1047973" y="2289266"/>
                  <a:pt x="1071628" y="2297151"/>
                </a:cubicBezTo>
                <a:cubicBezTo>
                  <a:pt x="1093078" y="2304301"/>
                  <a:pt x="1116233" y="2304586"/>
                  <a:pt x="1138536" y="2308303"/>
                </a:cubicBezTo>
                <a:cubicBezTo>
                  <a:pt x="1201726" y="2330605"/>
                  <a:pt x="1263857" y="2356173"/>
                  <a:pt x="1328107" y="2375210"/>
                </a:cubicBezTo>
                <a:cubicBezTo>
                  <a:pt x="1364452" y="2385979"/>
                  <a:pt x="1403095" y="2387366"/>
                  <a:pt x="1439619" y="2397512"/>
                </a:cubicBezTo>
                <a:cubicBezTo>
                  <a:pt x="1572768" y="2434498"/>
                  <a:pt x="1489118" y="2434175"/>
                  <a:pt x="1640341" y="2464420"/>
                </a:cubicBezTo>
                <a:cubicBezTo>
                  <a:pt x="1676972" y="2471746"/>
                  <a:pt x="1714682" y="2471854"/>
                  <a:pt x="1751853" y="2475571"/>
                </a:cubicBezTo>
                <a:cubicBezTo>
                  <a:pt x="1864285" y="2503678"/>
                  <a:pt x="1732610" y="2472533"/>
                  <a:pt x="1963726" y="2509025"/>
                </a:cubicBezTo>
                <a:cubicBezTo>
                  <a:pt x="1978864" y="2511415"/>
                  <a:pt x="1993193" y="2517786"/>
                  <a:pt x="2008331" y="2520176"/>
                </a:cubicBezTo>
                <a:cubicBezTo>
                  <a:pt x="2063892" y="2528949"/>
                  <a:pt x="2119843" y="2535044"/>
                  <a:pt x="2175599" y="2542478"/>
                </a:cubicBezTo>
                <a:lnTo>
                  <a:pt x="2900428" y="2531327"/>
                </a:lnTo>
                <a:cubicBezTo>
                  <a:pt x="3106112" y="2516091"/>
                  <a:pt x="3032361" y="2503840"/>
                  <a:pt x="3123453" y="2430966"/>
                </a:cubicBezTo>
                <a:cubicBezTo>
                  <a:pt x="3162932" y="2399383"/>
                  <a:pt x="3216730" y="2382896"/>
                  <a:pt x="3246116" y="2341756"/>
                </a:cubicBezTo>
                <a:cubicBezTo>
                  <a:pt x="3404414" y="2120139"/>
                  <a:pt x="3160913" y="2451995"/>
                  <a:pt x="3413385" y="2152186"/>
                </a:cubicBezTo>
                <a:cubicBezTo>
                  <a:pt x="3439283" y="2121432"/>
                  <a:pt x="3456516" y="2084248"/>
                  <a:pt x="3480292" y="2051825"/>
                </a:cubicBezTo>
                <a:cubicBezTo>
                  <a:pt x="3497460" y="2028414"/>
                  <a:pt x="3519944" y="2009073"/>
                  <a:pt x="3536048" y="1984917"/>
                </a:cubicBezTo>
                <a:cubicBezTo>
                  <a:pt x="3557276" y="1953075"/>
                  <a:pt x="3569173" y="1915417"/>
                  <a:pt x="3591804" y="1884556"/>
                </a:cubicBezTo>
                <a:cubicBezTo>
                  <a:pt x="3610456" y="1859122"/>
                  <a:pt x="3636409" y="1839951"/>
                  <a:pt x="3658711" y="1817649"/>
                </a:cubicBezTo>
                <a:cubicBezTo>
                  <a:pt x="3685517" y="1710433"/>
                  <a:pt x="3649306" y="1835285"/>
                  <a:pt x="3747921" y="1650381"/>
                </a:cubicBezTo>
                <a:cubicBezTo>
                  <a:pt x="3755133" y="1636858"/>
                  <a:pt x="3751860" y="1619299"/>
                  <a:pt x="3759072" y="1605776"/>
                </a:cubicBezTo>
                <a:cubicBezTo>
                  <a:pt x="3781879" y="1563013"/>
                  <a:pt x="3813086" y="1525191"/>
                  <a:pt x="3837131" y="1483112"/>
                </a:cubicBezTo>
                <a:cubicBezTo>
                  <a:pt x="3857750" y="1447030"/>
                  <a:pt x="3871505" y="1407236"/>
                  <a:pt x="3892887" y="1371600"/>
                </a:cubicBezTo>
                <a:cubicBezTo>
                  <a:pt x="3904038" y="1353015"/>
                  <a:pt x="3916648" y="1335230"/>
                  <a:pt x="3926341" y="1315844"/>
                </a:cubicBezTo>
                <a:cubicBezTo>
                  <a:pt x="3931598" y="1305330"/>
                  <a:pt x="3932235" y="1292904"/>
                  <a:pt x="3937492" y="1282390"/>
                </a:cubicBezTo>
                <a:cubicBezTo>
                  <a:pt x="3947185" y="1263004"/>
                  <a:pt x="3959795" y="1245219"/>
                  <a:pt x="3970946" y="1226634"/>
                </a:cubicBezTo>
                <a:cubicBezTo>
                  <a:pt x="3959795" y="1129990"/>
                  <a:pt x="3955978" y="1032215"/>
                  <a:pt x="3937492" y="936703"/>
                </a:cubicBezTo>
                <a:cubicBezTo>
                  <a:pt x="3933373" y="915424"/>
                  <a:pt x="3914417" y="899975"/>
                  <a:pt x="3904038" y="880947"/>
                </a:cubicBezTo>
                <a:cubicBezTo>
                  <a:pt x="3892098" y="859057"/>
                  <a:pt x="3885953" y="833675"/>
                  <a:pt x="3870585" y="814039"/>
                </a:cubicBezTo>
                <a:cubicBezTo>
                  <a:pt x="3803776" y="728671"/>
                  <a:pt x="3726831" y="635021"/>
                  <a:pt x="3636409" y="568712"/>
                </a:cubicBezTo>
                <a:cubicBezTo>
                  <a:pt x="3603986" y="544936"/>
                  <a:pt x="3567253" y="527159"/>
                  <a:pt x="3536048" y="501805"/>
                </a:cubicBezTo>
                <a:cubicBezTo>
                  <a:pt x="3507489" y="478601"/>
                  <a:pt x="3487427" y="445825"/>
                  <a:pt x="3457989" y="423747"/>
                </a:cubicBezTo>
                <a:cubicBezTo>
                  <a:pt x="3296068" y="302306"/>
                  <a:pt x="3201325" y="267194"/>
                  <a:pt x="3011941" y="178420"/>
                </a:cubicBezTo>
                <a:cubicBezTo>
                  <a:pt x="2978793" y="162882"/>
                  <a:pt x="2947251" y="142047"/>
                  <a:pt x="2911580" y="133815"/>
                </a:cubicBezTo>
                <a:cubicBezTo>
                  <a:pt x="2863258" y="122664"/>
                  <a:pt x="2815142" y="110578"/>
                  <a:pt x="2766614" y="100361"/>
                </a:cubicBezTo>
                <a:cubicBezTo>
                  <a:pt x="2744489" y="95703"/>
                  <a:pt x="2721930" y="93377"/>
                  <a:pt x="2699707" y="89210"/>
                </a:cubicBezTo>
                <a:cubicBezTo>
                  <a:pt x="2662449" y="82224"/>
                  <a:pt x="2625524" y="73495"/>
                  <a:pt x="2588194" y="66907"/>
                </a:cubicBezTo>
                <a:cubicBezTo>
                  <a:pt x="2550821" y="60312"/>
                  <a:pt x="2456002" y="48989"/>
                  <a:pt x="2420926" y="44605"/>
                </a:cubicBezTo>
                <a:lnTo>
                  <a:pt x="1484224" y="55756"/>
                </a:lnTo>
                <a:cubicBezTo>
                  <a:pt x="1446336" y="56965"/>
                  <a:pt x="1410199" y="72436"/>
                  <a:pt x="1372711" y="78059"/>
                </a:cubicBezTo>
                <a:cubicBezTo>
                  <a:pt x="1335768" y="83600"/>
                  <a:pt x="1298370" y="85493"/>
                  <a:pt x="1261199" y="89210"/>
                </a:cubicBezTo>
                <a:cubicBezTo>
                  <a:pt x="1186858" y="111512"/>
                  <a:pt x="1109514" y="125543"/>
                  <a:pt x="1038175" y="156117"/>
                </a:cubicBezTo>
                <a:cubicBezTo>
                  <a:pt x="891360" y="219038"/>
                  <a:pt x="985436" y="176911"/>
                  <a:pt x="759394" y="289932"/>
                </a:cubicBezTo>
                <a:cubicBezTo>
                  <a:pt x="722223" y="308517"/>
                  <a:pt x="681491" y="321245"/>
                  <a:pt x="647882" y="345688"/>
                </a:cubicBezTo>
                <a:cubicBezTo>
                  <a:pt x="511775" y="444675"/>
                  <a:pt x="570439" y="412288"/>
                  <a:pt x="480614" y="457200"/>
                </a:cubicBezTo>
                <a:cubicBezTo>
                  <a:pt x="476897" y="468351"/>
                  <a:pt x="476806" y="481475"/>
                  <a:pt x="469463" y="490654"/>
                </a:cubicBezTo>
                <a:cubicBezTo>
                  <a:pt x="461091" y="501119"/>
                  <a:pt x="446474" y="504584"/>
                  <a:pt x="436009" y="512956"/>
                </a:cubicBezTo>
                <a:cubicBezTo>
                  <a:pt x="427799" y="519524"/>
                  <a:pt x="421141" y="527825"/>
                  <a:pt x="413707" y="535259"/>
                </a:cubicBezTo>
                <a:cubicBezTo>
                  <a:pt x="409990" y="546410"/>
                  <a:pt x="407185" y="557908"/>
                  <a:pt x="402555" y="568712"/>
                </a:cubicBezTo>
                <a:cubicBezTo>
                  <a:pt x="396007" y="583991"/>
                  <a:pt x="384285" y="597190"/>
                  <a:pt x="380253" y="613317"/>
                </a:cubicBezTo>
                <a:cubicBezTo>
                  <a:pt x="369285" y="657187"/>
                  <a:pt x="357950" y="747132"/>
                  <a:pt x="357950" y="747132"/>
                </a:cubicBezTo>
                <a:cubicBezTo>
                  <a:pt x="361667" y="869795"/>
                  <a:pt x="353496" y="993399"/>
                  <a:pt x="369102" y="1115122"/>
                </a:cubicBezTo>
                <a:cubicBezTo>
                  <a:pt x="372511" y="1141709"/>
                  <a:pt x="397425" y="1160737"/>
                  <a:pt x="413707" y="1182029"/>
                </a:cubicBezTo>
                <a:cubicBezTo>
                  <a:pt x="445798" y="1223995"/>
                  <a:pt x="476712" y="1267337"/>
                  <a:pt x="514068" y="1304693"/>
                </a:cubicBezTo>
                <a:cubicBezTo>
                  <a:pt x="590537" y="1381162"/>
                  <a:pt x="641929" y="1406403"/>
                  <a:pt x="737092" y="1449659"/>
                </a:cubicBezTo>
                <a:cubicBezTo>
                  <a:pt x="792355" y="1474779"/>
                  <a:pt x="873837" y="1509438"/>
                  <a:pt x="937814" y="1527717"/>
                </a:cubicBezTo>
                <a:cubicBezTo>
                  <a:pt x="967287" y="1536138"/>
                  <a:pt x="997287" y="1542586"/>
                  <a:pt x="1027024" y="1550020"/>
                </a:cubicBezTo>
                <a:cubicBezTo>
                  <a:pt x="1148638" y="1647311"/>
                  <a:pt x="1005700" y="1545661"/>
                  <a:pt x="1171989" y="1616927"/>
                </a:cubicBezTo>
                <a:cubicBezTo>
                  <a:pt x="1196626" y="1627486"/>
                  <a:pt x="1216069" y="1647484"/>
                  <a:pt x="1238897" y="1661532"/>
                </a:cubicBezTo>
                <a:cubicBezTo>
                  <a:pt x="1264419" y="1677238"/>
                  <a:pt x="1289799" y="1693464"/>
                  <a:pt x="1316955" y="1706137"/>
                </a:cubicBezTo>
                <a:cubicBezTo>
                  <a:pt x="1345734" y="1719567"/>
                  <a:pt x="1377069" y="1726861"/>
                  <a:pt x="1406165" y="1739590"/>
                </a:cubicBezTo>
                <a:cubicBezTo>
                  <a:pt x="1436624" y="1752916"/>
                  <a:pt x="1467060" y="1766771"/>
                  <a:pt x="1495375" y="1784195"/>
                </a:cubicBezTo>
                <a:cubicBezTo>
                  <a:pt x="1515645" y="1796669"/>
                  <a:pt x="1530175" y="1817516"/>
                  <a:pt x="1551131" y="1828800"/>
                </a:cubicBezTo>
                <a:cubicBezTo>
                  <a:pt x="1579094" y="1843857"/>
                  <a:pt x="1611562" y="1848824"/>
                  <a:pt x="1640341" y="1862254"/>
                </a:cubicBezTo>
                <a:cubicBezTo>
                  <a:pt x="1667497" y="1874927"/>
                  <a:pt x="1691957" y="1892756"/>
                  <a:pt x="1718399" y="1906859"/>
                </a:cubicBezTo>
                <a:cubicBezTo>
                  <a:pt x="1931281" y="2020397"/>
                  <a:pt x="1724664" y="1914784"/>
                  <a:pt x="1852214" y="1962615"/>
                </a:cubicBezTo>
                <a:cubicBezTo>
                  <a:pt x="1897459" y="1979582"/>
                  <a:pt x="1939800" y="2004302"/>
                  <a:pt x="1986028" y="2018371"/>
                </a:cubicBezTo>
                <a:cubicBezTo>
                  <a:pt x="2025786" y="2030471"/>
                  <a:pt x="2067664" y="2034056"/>
                  <a:pt x="2108692" y="2040673"/>
                </a:cubicBezTo>
                <a:cubicBezTo>
                  <a:pt x="2182906" y="2052643"/>
                  <a:pt x="2257355" y="2063110"/>
                  <a:pt x="2331716" y="2074127"/>
                </a:cubicBezTo>
                <a:cubicBezTo>
                  <a:pt x="2357716" y="2077979"/>
                  <a:pt x="2383622" y="2082663"/>
                  <a:pt x="2409775" y="2085278"/>
                </a:cubicBezTo>
                <a:lnTo>
                  <a:pt x="2521287" y="2096429"/>
                </a:lnTo>
                <a:cubicBezTo>
                  <a:pt x="2898291" y="2171832"/>
                  <a:pt x="2655802" y="2132922"/>
                  <a:pt x="3469141" y="2074127"/>
                </a:cubicBezTo>
                <a:cubicBezTo>
                  <a:pt x="3488799" y="2072706"/>
                  <a:pt x="3600108" y="2041130"/>
                  <a:pt x="3625258" y="2029522"/>
                </a:cubicBezTo>
                <a:cubicBezTo>
                  <a:pt x="3652468" y="2016964"/>
                  <a:pt x="3676874" y="1999020"/>
                  <a:pt x="3703316" y="1984917"/>
                </a:cubicBezTo>
                <a:cubicBezTo>
                  <a:pt x="3732651" y="1969271"/>
                  <a:pt x="3764211" y="1957736"/>
                  <a:pt x="3792526" y="1940312"/>
                </a:cubicBezTo>
                <a:cubicBezTo>
                  <a:pt x="3812796" y="1927838"/>
                  <a:pt x="3827684" y="1907632"/>
                  <a:pt x="3848282" y="1895707"/>
                </a:cubicBezTo>
                <a:cubicBezTo>
                  <a:pt x="3898634" y="1866556"/>
                  <a:pt x="3953689" y="1846173"/>
                  <a:pt x="4004399" y="1817649"/>
                </a:cubicBezTo>
                <a:cubicBezTo>
                  <a:pt x="4013562" y="1812495"/>
                  <a:pt x="4018147" y="1801458"/>
                  <a:pt x="4026702" y="1795347"/>
                </a:cubicBezTo>
                <a:cubicBezTo>
                  <a:pt x="4044339" y="1782749"/>
                  <a:pt x="4065119" y="1774898"/>
                  <a:pt x="4082458" y="1761893"/>
                </a:cubicBezTo>
                <a:cubicBezTo>
                  <a:pt x="4095074" y="1752431"/>
                  <a:pt x="4105526" y="1740307"/>
                  <a:pt x="4115911" y="1728439"/>
                </a:cubicBezTo>
                <a:cubicBezTo>
                  <a:pt x="4146395" y="1693599"/>
                  <a:pt x="4166987" y="1670296"/>
                  <a:pt x="4182819" y="1628078"/>
                </a:cubicBezTo>
                <a:cubicBezTo>
                  <a:pt x="4199328" y="1584054"/>
                  <a:pt x="4212556" y="1538869"/>
                  <a:pt x="4227424" y="1494264"/>
                </a:cubicBezTo>
                <a:cubicBezTo>
                  <a:pt x="4252263" y="1295544"/>
                  <a:pt x="4253360" y="1329989"/>
                  <a:pt x="4216272" y="1003610"/>
                </a:cubicBezTo>
                <a:cubicBezTo>
                  <a:pt x="4209231" y="941650"/>
                  <a:pt x="4090163" y="746254"/>
                  <a:pt x="4082458" y="735981"/>
                </a:cubicBezTo>
                <a:cubicBezTo>
                  <a:pt x="4060155" y="706244"/>
                  <a:pt x="4036986" y="677138"/>
                  <a:pt x="4015550" y="646771"/>
                </a:cubicBezTo>
                <a:cubicBezTo>
                  <a:pt x="3992364" y="613924"/>
                  <a:pt x="3973997" y="577615"/>
                  <a:pt x="3948643" y="546410"/>
                </a:cubicBezTo>
                <a:cubicBezTo>
                  <a:pt x="3919614" y="510682"/>
                  <a:pt x="3856721" y="453071"/>
                  <a:pt x="3814828" y="423747"/>
                </a:cubicBezTo>
                <a:cubicBezTo>
                  <a:pt x="3797072" y="411318"/>
                  <a:pt x="3778018" y="400819"/>
                  <a:pt x="3759072" y="390293"/>
                </a:cubicBezTo>
                <a:cubicBezTo>
                  <a:pt x="3744541" y="382220"/>
                  <a:pt x="3729902" y="374164"/>
                  <a:pt x="3714468" y="367990"/>
                </a:cubicBezTo>
                <a:cubicBezTo>
                  <a:pt x="3648220" y="341490"/>
                  <a:pt x="3660459" y="350967"/>
                  <a:pt x="3602955" y="334537"/>
                </a:cubicBezTo>
                <a:cubicBezTo>
                  <a:pt x="3565641" y="323876"/>
                  <a:pt x="3528940" y="311082"/>
                  <a:pt x="3491443" y="301083"/>
                </a:cubicBezTo>
                <a:cubicBezTo>
                  <a:pt x="3446369" y="289063"/>
                  <a:pt x="3391140" y="284364"/>
                  <a:pt x="3346477" y="278781"/>
                </a:cubicBezTo>
                <a:cubicBezTo>
                  <a:pt x="3316741" y="271347"/>
                  <a:pt x="3287479" y="261657"/>
                  <a:pt x="3257268" y="256478"/>
                </a:cubicBezTo>
                <a:cubicBezTo>
                  <a:pt x="3157270" y="239335"/>
                  <a:pt x="2956185" y="211873"/>
                  <a:pt x="2956185" y="211873"/>
                </a:cubicBezTo>
                <a:cubicBezTo>
                  <a:pt x="2718292" y="215590"/>
                  <a:pt x="2480100" y="210520"/>
                  <a:pt x="2242507" y="223025"/>
                </a:cubicBezTo>
                <a:cubicBezTo>
                  <a:pt x="2225171" y="223937"/>
                  <a:pt x="2119616" y="250987"/>
                  <a:pt x="2075238" y="267629"/>
                </a:cubicBezTo>
                <a:cubicBezTo>
                  <a:pt x="2056495" y="274658"/>
                  <a:pt x="2037055" y="280347"/>
                  <a:pt x="2019482" y="289932"/>
                </a:cubicBezTo>
                <a:cubicBezTo>
                  <a:pt x="1995951" y="302767"/>
                  <a:pt x="1976549" y="322550"/>
                  <a:pt x="1952575" y="334537"/>
                </a:cubicBezTo>
                <a:cubicBezTo>
                  <a:pt x="1899234" y="361208"/>
                  <a:pt x="1832066" y="382141"/>
                  <a:pt x="1774155" y="401444"/>
                </a:cubicBezTo>
                <a:cubicBezTo>
                  <a:pt x="1755570" y="416312"/>
                  <a:pt x="1738958" y="434056"/>
                  <a:pt x="1718399" y="446049"/>
                </a:cubicBezTo>
                <a:cubicBezTo>
                  <a:pt x="1649462" y="486262"/>
                  <a:pt x="1577377" y="520824"/>
                  <a:pt x="1506526" y="557561"/>
                </a:cubicBezTo>
                <a:cubicBezTo>
                  <a:pt x="1420748" y="602039"/>
                  <a:pt x="1430949" y="591463"/>
                  <a:pt x="1361560" y="635620"/>
                </a:cubicBezTo>
                <a:cubicBezTo>
                  <a:pt x="1338946" y="650011"/>
                  <a:pt x="1316096" y="664143"/>
                  <a:pt x="1294653" y="680225"/>
                </a:cubicBezTo>
                <a:cubicBezTo>
                  <a:pt x="1286242" y="686533"/>
                  <a:pt x="1280332" y="695685"/>
                  <a:pt x="1272350" y="702527"/>
                </a:cubicBezTo>
                <a:cubicBezTo>
                  <a:pt x="1254279" y="718016"/>
                  <a:pt x="1236398" y="733930"/>
                  <a:pt x="1216594" y="747132"/>
                </a:cubicBezTo>
                <a:cubicBezTo>
                  <a:pt x="1153152" y="789427"/>
                  <a:pt x="1185528" y="747452"/>
                  <a:pt x="1116233" y="802888"/>
                </a:cubicBezTo>
                <a:cubicBezTo>
                  <a:pt x="1003715" y="892903"/>
                  <a:pt x="1112451" y="832656"/>
                  <a:pt x="1015872" y="880947"/>
                </a:cubicBezTo>
                <a:cubicBezTo>
                  <a:pt x="1008438" y="892098"/>
                  <a:pt x="1001360" y="903494"/>
                  <a:pt x="993570" y="914400"/>
                </a:cubicBezTo>
                <a:cubicBezTo>
                  <a:pt x="982767" y="929524"/>
                  <a:pt x="968428" y="942382"/>
                  <a:pt x="960116" y="959005"/>
                </a:cubicBezTo>
                <a:cubicBezTo>
                  <a:pt x="953262" y="972713"/>
                  <a:pt x="954657" y="989380"/>
                  <a:pt x="948965" y="1003610"/>
                </a:cubicBezTo>
                <a:cubicBezTo>
                  <a:pt x="899021" y="1128469"/>
                  <a:pt x="929030" y="1012048"/>
                  <a:pt x="893209" y="1137425"/>
                </a:cubicBezTo>
                <a:cubicBezTo>
                  <a:pt x="884789" y="1166897"/>
                  <a:pt x="878341" y="1196898"/>
                  <a:pt x="870907" y="1226634"/>
                </a:cubicBezTo>
                <a:lnTo>
                  <a:pt x="848604" y="1315844"/>
                </a:lnTo>
                <a:cubicBezTo>
                  <a:pt x="856038" y="1405054"/>
                  <a:pt x="858247" y="1494854"/>
                  <a:pt x="870907" y="1583473"/>
                </a:cubicBezTo>
                <a:cubicBezTo>
                  <a:pt x="873086" y="1598725"/>
                  <a:pt x="905044" y="1647576"/>
                  <a:pt x="915511" y="1661532"/>
                </a:cubicBezTo>
                <a:cubicBezTo>
                  <a:pt x="952090" y="1710304"/>
                  <a:pt x="983916" y="1763389"/>
                  <a:pt x="1027024" y="1806498"/>
                </a:cubicBezTo>
                <a:cubicBezTo>
                  <a:pt x="1075346" y="1854820"/>
                  <a:pt x="1129299" y="1898102"/>
                  <a:pt x="1171989" y="1951464"/>
                </a:cubicBezTo>
                <a:cubicBezTo>
                  <a:pt x="1186857" y="1970049"/>
                  <a:pt x="1199230" y="1990942"/>
                  <a:pt x="1216594" y="2007220"/>
                </a:cubicBezTo>
                <a:cubicBezTo>
                  <a:pt x="1258953" y="2046931"/>
                  <a:pt x="1309353" y="2077676"/>
                  <a:pt x="1350409" y="2118732"/>
                </a:cubicBezTo>
                <a:cubicBezTo>
                  <a:pt x="1365277" y="2133600"/>
                  <a:pt x="1378416" y="2150428"/>
                  <a:pt x="1395014" y="2163337"/>
                </a:cubicBezTo>
                <a:cubicBezTo>
                  <a:pt x="1412122" y="2176643"/>
                  <a:pt x="1433662" y="2183484"/>
                  <a:pt x="1450770" y="2196790"/>
                </a:cubicBezTo>
                <a:cubicBezTo>
                  <a:pt x="1467368" y="2209699"/>
                  <a:pt x="1478777" y="2228486"/>
                  <a:pt x="1495375" y="2241395"/>
                </a:cubicBezTo>
                <a:cubicBezTo>
                  <a:pt x="1533957" y="2271404"/>
                  <a:pt x="1555849" y="2274358"/>
                  <a:pt x="1595736" y="2297151"/>
                </a:cubicBezTo>
                <a:cubicBezTo>
                  <a:pt x="1607372" y="2303800"/>
                  <a:pt x="1616911" y="2314082"/>
                  <a:pt x="1629189" y="2319454"/>
                </a:cubicBezTo>
                <a:cubicBezTo>
                  <a:pt x="1676621" y="2340206"/>
                  <a:pt x="1724025" y="2362273"/>
                  <a:pt x="1774155" y="2375210"/>
                </a:cubicBezTo>
                <a:cubicBezTo>
                  <a:pt x="1839833" y="2392159"/>
                  <a:pt x="1910527" y="2387215"/>
                  <a:pt x="1974877" y="2408664"/>
                </a:cubicBezTo>
                <a:cubicBezTo>
                  <a:pt x="2035721" y="2428945"/>
                  <a:pt x="1991204" y="2416322"/>
                  <a:pt x="2086389" y="2430966"/>
                </a:cubicBezTo>
                <a:cubicBezTo>
                  <a:pt x="2108736" y="2434404"/>
                  <a:pt x="2130950" y="2438679"/>
                  <a:pt x="2153297" y="2442117"/>
                </a:cubicBezTo>
                <a:cubicBezTo>
                  <a:pt x="2339732" y="2470799"/>
                  <a:pt x="2131453" y="2436617"/>
                  <a:pt x="2298263" y="2464420"/>
                </a:cubicBezTo>
                <a:cubicBezTo>
                  <a:pt x="2543590" y="2460703"/>
                  <a:pt x="2790451" y="2480915"/>
                  <a:pt x="3034243" y="2453268"/>
                </a:cubicBezTo>
                <a:cubicBezTo>
                  <a:pt x="3177958" y="2436970"/>
                  <a:pt x="3331858" y="2375983"/>
                  <a:pt x="3457989" y="2297151"/>
                </a:cubicBezTo>
                <a:cubicBezTo>
                  <a:pt x="3492084" y="2275842"/>
                  <a:pt x="3525927" y="2254020"/>
                  <a:pt x="3558350" y="2230244"/>
                </a:cubicBezTo>
                <a:cubicBezTo>
                  <a:pt x="3581761" y="2213076"/>
                  <a:pt x="3602342" y="2192311"/>
                  <a:pt x="3625258" y="2174488"/>
                </a:cubicBezTo>
                <a:cubicBezTo>
                  <a:pt x="3635837" y="2166260"/>
                  <a:pt x="3649234" y="2161663"/>
                  <a:pt x="3658711" y="2152186"/>
                </a:cubicBezTo>
                <a:cubicBezTo>
                  <a:pt x="3686651" y="2124246"/>
                  <a:pt x="3710191" y="2092213"/>
                  <a:pt x="3736770" y="2062976"/>
                </a:cubicBezTo>
                <a:cubicBezTo>
                  <a:pt x="3820093" y="1971321"/>
                  <a:pt x="3773479" y="2068698"/>
                  <a:pt x="3904038" y="1851103"/>
                </a:cubicBezTo>
                <a:cubicBezTo>
                  <a:pt x="3915189" y="1832518"/>
                  <a:pt x="3924894" y="1812984"/>
                  <a:pt x="3937492" y="1795347"/>
                </a:cubicBezTo>
                <a:cubicBezTo>
                  <a:pt x="3943603" y="1786792"/>
                  <a:pt x="3953962" y="1781792"/>
                  <a:pt x="3959794" y="1773044"/>
                </a:cubicBezTo>
                <a:cubicBezTo>
                  <a:pt x="3969015" y="1759212"/>
                  <a:pt x="3974024" y="1742970"/>
                  <a:pt x="3982097" y="1728439"/>
                </a:cubicBezTo>
                <a:cubicBezTo>
                  <a:pt x="3992623" y="1709493"/>
                  <a:pt x="4005024" y="1691629"/>
                  <a:pt x="4015550" y="1672683"/>
                </a:cubicBezTo>
                <a:cubicBezTo>
                  <a:pt x="4062706" y="1587802"/>
                  <a:pt x="4013427" y="1664717"/>
                  <a:pt x="4060155" y="1594625"/>
                </a:cubicBezTo>
                <a:cubicBezTo>
                  <a:pt x="4086054" y="1491035"/>
                  <a:pt x="4055122" y="1619796"/>
                  <a:pt x="4082458" y="1483112"/>
                </a:cubicBezTo>
                <a:cubicBezTo>
                  <a:pt x="4107017" y="1360313"/>
                  <a:pt x="4079702" y="1549764"/>
                  <a:pt x="4104760" y="1349298"/>
                </a:cubicBezTo>
                <a:cubicBezTo>
                  <a:pt x="4101043" y="1274956"/>
                  <a:pt x="4113403" y="1198027"/>
                  <a:pt x="4093609" y="1126273"/>
                </a:cubicBezTo>
                <a:cubicBezTo>
                  <a:pt x="4082339" y="1085418"/>
                  <a:pt x="4042025" y="1059006"/>
                  <a:pt x="4015550" y="1025912"/>
                </a:cubicBezTo>
                <a:cubicBezTo>
                  <a:pt x="3997414" y="1003243"/>
                  <a:pt x="3978178" y="981474"/>
                  <a:pt x="3959794" y="959005"/>
                </a:cubicBezTo>
                <a:cubicBezTo>
                  <a:pt x="3913793" y="902781"/>
                  <a:pt x="3907759" y="888061"/>
                  <a:pt x="3848282" y="836342"/>
                </a:cubicBezTo>
                <a:cubicBezTo>
                  <a:pt x="3448922" y="489073"/>
                  <a:pt x="3759474" y="755535"/>
                  <a:pt x="3625258" y="657922"/>
                </a:cubicBezTo>
                <a:cubicBezTo>
                  <a:pt x="3595197" y="636059"/>
                  <a:pt x="3567922" y="610139"/>
                  <a:pt x="3536048" y="591015"/>
                </a:cubicBezTo>
                <a:cubicBezTo>
                  <a:pt x="3493285" y="565357"/>
                  <a:pt x="3450614" y="536202"/>
                  <a:pt x="3402233" y="524107"/>
                </a:cubicBezTo>
                <a:cubicBezTo>
                  <a:pt x="3293428" y="496906"/>
                  <a:pt x="3429312" y="530125"/>
                  <a:pt x="3301872" y="501805"/>
                </a:cubicBezTo>
                <a:cubicBezTo>
                  <a:pt x="3253461" y="491047"/>
                  <a:pt x="3205536" y="478077"/>
                  <a:pt x="3156907" y="468351"/>
                </a:cubicBezTo>
                <a:cubicBezTo>
                  <a:pt x="3131134" y="463196"/>
                  <a:pt x="3104911" y="460599"/>
                  <a:pt x="3078848" y="457200"/>
                </a:cubicBezTo>
                <a:lnTo>
                  <a:pt x="2900428" y="434898"/>
                </a:lnTo>
                <a:lnTo>
                  <a:pt x="603277" y="457200"/>
                </a:lnTo>
                <a:cubicBezTo>
                  <a:pt x="456436" y="459846"/>
                  <a:pt x="471041" y="470479"/>
                  <a:pt x="380253" y="490654"/>
                </a:cubicBezTo>
                <a:cubicBezTo>
                  <a:pt x="361751" y="494765"/>
                  <a:pt x="342783" y="496818"/>
                  <a:pt x="324497" y="501805"/>
                </a:cubicBezTo>
                <a:cubicBezTo>
                  <a:pt x="301816" y="507990"/>
                  <a:pt x="278892" y="514165"/>
                  <a:pt x="257589" y="524107"/>
                </a:cubicBezTo>
                <a:cubicBezTo>
                  <a:pt x="73189" y="610160"/>
                  <a:pt x="216190" y="560210"/>
                  <a:pt x="123775" y="591015"/>
                </a:cubicBezTo>
                <a:cubicBezTo>
                  <a:pt x="48075" y="666715"/>
                  <a:pt x="65179" y="632040"/>
                  <a:pt x="34565" y="713678"/>
                </a:cubicBezTo>
                <a:cubicBezTo>
                  <a:pt x="30438" y="724684"/>
                  <a:pt x="27131" y="735981"/>
                  <a:pt x="23414" y="747132"/>
                </a:cubicBezTo>
                <a:cubicBezTo>
                  <a:pt x="-4442" y="969982"/>
                  <a:pt x="-10998" y="987146"/>
                  <a:pt x="23414" y="1338147"/>
                </a:cubicBezTo>
                <a:cubicBezTo>
                  <a:pt x="26029" y="1364823"/>
                  <a:pt x="53971" y="1382226"/>
                  <a:pt x="68019" y="1405054"/>
                </a:cubicBezTo>
                <a:cubicBezTo>
                  <a:pt x="243841" y="1690762"/>
                  <a:pt x="-27875" y="1266787"/>
                  <a:pt x="168380" y="1561171"/>
                </a:cubicBezTo>
                <a:cubicBezTo>
                  <a:pt x="187832" y="1590348"/>
                  <a:pt x="202230" y="1622998"/>
                  <a:pt x="224136" y="1650381"/>
                </a:cubicBezTo>
                <a:cubicBezTo>
                  <a:pt x="247123" y="1679115"/>
                  <a:pt x="277963" y="1700747"/>
                  <a:pt x="302194" y="1728439"/>
                </a:cubicBezTo>
                <a:cubicBezTo>
                  <a:pt x="330102" y="1760334"/>
                  <a:pt x="352496" y="1796773"/>
                  <a:pt x="380253" y="1828800"/>
                </a:cubicBezTo>
                <a:cubicBezTo>
                  <a:pt x="464482" y="1925987"/>
                  <a:pt x="478148" y="1904393"/>
                  <a:pt x="592126" y="2018371"/>
                </a:cubicBezTo>
                <a:cubicBezTo>
                  <a:pt x="606994" y="2033239"/>
                  <a:pt x="620133" y="2050067"/>
                  <a:pt x="636731" y="2062976"/>
                </a:cubicBezTo>
                <a:cubicBezTo>
                  <a:pt x="653839" y="2076282"/>
                  <a:pt x="674667" y="2084092"/>
                  <a:pt x="692487" y="2096429"/>
                </a:cubicBezTo>
                <a:cubicBezTo>
                  <a:pt x="785089" y="2160538"/>
                  <a:pt x="757955" y="2153428"/>
                  <a:pt x="837453" y="2196790"/>
                </a:cubicBezTo>
                <a:cubicBezTo>
                  <a:pt x="859343" y="2208730"/>
                  <a:pt x="883323" y="2216857"/>
                  <a:pt x="904360" y="2230244"/>
                </a:cubicBezTo>
                <a:cubicBezTo>
                  <a:pt x="924440" y="2243022"/>
                  <a:pt x="939601" y="2262782"/>
                  <a:pt x="960116" y="2274849"/>
                </a:cubicBezTo>
                <a:cubicBezTo>
                  <a:pt x="1464579" y="2571591"/>
                  <a:pt x="1121710" y="2375357"/>
                  <a:pt x="1395014" y="2497873"/>
                </a:cubicBezTo>
                <a:cubicBezTo>
                  <a:pt x="1466324" y="2529840"/>
                  <a:pt x="1534329" y="2569211"/>
                  <a:pt x="1606887" y="2598234"/>
                </a:cubicBezTo>
                <a:cubicBezTo>
                  <a:pt x="1627880" y="2606631"/>
                  <a:pt x="1651447" y="2605948"/>
                  <a:pt x="1673794" y="2609386"/>
                </a:cubicBezTo>
                <a:cubicBezTo>
                  <a:pt x="1740463" y="2619643"/>
                  <a:pt x="1772584" y="2623128"/>
                  <a:pt x="1841063" y="2631688"/>
                </a:cubicBezTo>
                <a:cubicBezTo>
                  <a:pt x="1870799" y="2639122"/>
                  <a:pt x="1900216" y="2647979"/>
                  <a:pt x="1930272" y="2653990"/>
                </a:cubicBezTo>
                <a:cubicBezTo>
                  <a:pt x="1956045" y="2659145"/>
                  <a:pt x="1982049" y="2665459"/>
                  <a:pt x="2008331" y="2665142"/>
                </a:cubicBezTo>
                <a:cubicBezTo>
                  <a:pt x="2290906" y="2661738"/>
                  <a:pt x="2573326" y="2650273"/>
                  <a:pt x="2855824" y="2642839"/>
                </a:cubicBezTo>
                <a:cubicBezTo>
                  <a:pt x="2870692" y="2639122"/>
                  <a:pt x="2885780" y="2636195"/>
                  <a:pt x="2900428" y="2631688"/>
                </a:cubicBezTo>
                <a:cubicBezTo>
                  <a:pt x="2934132" y="2621317"/>
                  <a:pt x="3000789" y="2598234"/>
                  <a:pt x="3000789" y="2598234"/>
                </a:cubicBezTo>
                <a:cubicBezTo>
                  <a:pt x="3019375" y="2583366"/>
                  <a:pt x="3037505" y="2567910"/>
                  <a:pt x="3056546" y="2553629"/>
                </a:cubicBezTo>
                <a:cubicBezTo>
                  <a:pt x="3103617" y="2518326"/>
                  <a:pt x="3081838" y="2543101"/>
                  <a:pt x="3134604" y="2497873"/>
                </a:cubicBezTo>
                <a:cubicBezTo>
                  <a:pt x="3210482" y="2432835"/>
                  <a:pt x="3117293" y="2494880"/>
                  <a:pt x="3223814" y="2430966"/>
                </a:cubicBezTo>
                <a:cubicBezTo>
                  <a:pt x="3342493" y="2285914"/>
                  <a:pt x="3290391" y="2348844"/>
                  <a:pt x="3379931" y="2241395"/>
                </a:cubicBezTo>
                <a:cubicBezTo>
                  <a:pt x="3398516" y="2219093"/>
                  <a:pt x="3422704" y="2200454"/>
                  <a:pt x="3435687" y="2174488"/>
                </a:cubicBezTo>
                <a:lnTo>
                  <a:pt x="3536048" y="1973766"/>
                </a:lnTo>
                <a:cubicBezTo>
                  <a:pt x="3589605" y="1866652"/>
                  <a:pt x="3568306" y="1915425"/>
                  <a:pt x="3602955" y="1828800"/>
                </a:cubicBezTo>
                <a:cubicBezTo>
                  <a:pt x="3606672" y="1806498"/>
                  <a:pt x="3606168" y="1783063"/>
                  <a:pt x="3614107" y="1761893"/>
                </a:cubicBezTo>
                <a:cubicBezTo>
                  <a:pt x="3652041" y="1660737"/>
                  <a:pt x="3667325" y="1675355"/>
                  <a:pt x="3692165" y="1594625"/>
                </a:cubicBezTo>
                <a:cubicBezTo>
                  <a:pt x="3701179" y="1565329"/>
                  <a:pt x="3704775" y="1534494"/>
                  <a:pt x="3714468" y="1505415"/>
                </a:cubicBezTo>
                <a:cubicBezTo>
                  <a:pt x="3730465" y="1457422"/>
                  <a:pt x="3722768" y="1483365"/>
                  <a:pt x="3736770" y="1427356"/>
                </a:cubicBezTo>
                <a:cubicBezTo>
                  <a:pt x="3733053" y="1334429"/>
                  <a:pt x="3746034" y="1239309"/>
                  <a:pt x="3725619" y="1148576"/>
                </a:cubicBezTo>
                <a:cubicBezTo>
                  <a:pt x="3711748" y="1086927"/>
                  <a:pt x="3673138" y="1032727"/>
                  <a:pt x="3636409" y="981307"/>
                </a:cubicBezTo>
                <a:cubicBezTo>
                  <a:pt x="3580653" y="903249"/>
                  <a:pt x="3512041" y="832931"/>
                  <a:pt x="3469141" y="747132"/>
                </a:cubicBezTo>
                <a:cubicBezTo>
                  <a:pt x="3457990" y="724830"/>
                  <a:pt x="3450996" y="699907"/>
                  <a:pt x="3435687" y="680225"/>
                </a:cubicBezTo>
                <a:cubicBezTo>
                  <a:pt x="3424277" y="665555"/>
                  <a:pt x="3404739" y="659377"/>
                  <a:pt x="3391082" y="646771"/>
                </a:cubicBezTo>
                <a:cubicBezTo>
                  <a:pt x="3356318" y="614681"/>
                  <a:pt x="3333037" y="567568"/>
                  <a:pt x="3290721" y="546410"/>
                </a:cubicBezTo>
                <a:cubicBezTo>
                  <a:pt x="3260984" y="531542"/>
                  <a:pt x="3232821" y="512987"/>
                  <a:pt x="3201511" y="501805"/>
                </a:cubicBezTo>
                <a:cubicBezTo>
                  <a:pt x="3128418" y="475700"/>
                  <a:pt x="3055046" y="447658"/>
                  <a:pt x="2978487" y="434898"/>
                </a:cubicBezTo>
                <a:cubicBezTo>
                  <a:pt x="2807824" y="406454"/>
                  <a:pt x="2889668" y="417095"/>
                  <a:pt x="2733160" y="401444"/>
                </a:cubicBezTo>
                <a:lnTo>
                  <a:pt x="904360" y="412595"/>
                </a:lnTo>
                <a:cubicBezTo>
                  <a:pt x="841641" y="414758"/>
                  <a:pt x="772549" y="488254"/>
                  <a:pt x="725941" y="524107"/>
                </a:cubicBezTo>
                <a:cubicBezTo>
                  <a:pt x="672811" y="564976"/>
                  <a:pt x="628365" y="588230"/>
                  <a:pt x="580975" y="635620"/>
                </a:cubicBezTo>
                <a:cubicBezTo>
                  <a:pt x="453702" y="762892"/>
                  <a:pt x="554121" y="687231"/>
                  <a:pt x="424858" y="802888"/>
                </a:cubicBezTo>
                <a:cubicBezTo>
                  <a:pt x="381587" y="841604"/>
                  <a:pt x="334099" y="875445"/>
                  <a:pt x="291043" y="914400"/>
                </a:cubicBezTo>
                <a:cubicBezTo>
                  <a:pt x="255960" y="946141"/>
                  <a:pt x="220237" y="977818"/>
                  <a:pt x="190682" y="1014761"/>
                </a:cubicBezTo>
                <a:lnTo>
                  <a:pt x="101472" y="1126273"/>
                </a:lnTo>
                <a:cubicBezTo>
                  <a:pt x="97755" y="1141141"/>
                  <a:pt x="97175" y="1157170"/>
                  <a:pt x="90321" y="1170878"/>
                </a:cubicBezTo>
                <a:cubicBezTo>
                  <a:pt x="82010" y="1187501"/>
                  <a:pt x="63219" y="1198017"/>
                  <a:pt x="56868" y="1215483"/>
                </a:cubicBezTo>
                <a:cubicBezTo>
                  <a:pt x="47886" y="1240184"/>
                  <a:pt x="50871" y="1267769"/>
                  <a:pt x="45716" y="1293542"/>
                </a:cubicBezTo>
                <a:cubicBezTo>
                  <a:pt x="43411" y="1305068"/>
                  <a:pt x="38282" y="1315844"/>
                  <a:pt x="34565" y="1326995"/>
                </a:cubicBezTo>
                <a:cubicBezTo>
                  <a:pt x="3695" y="1512218"/>
                  <a:pt x="-3595" y="1529880"/>
                  <a:pt x="34565" y="1828800"/>
                </a:cubicBezTo>
                <a:cubicBezTo>
                  <a:pt x="38337" y="1858347"/>
                  <a:pt x="158766" y="2005873"/>
                  <a:pt x="168380" y="2018371"/>
                </a:cubicBezTo>
                <a:cubicBezTo>
                  <a:pt x="211672" y="2074651"/>
                  <a:pt x="219080" y="2091375"/>
                  <a:pt x="279892" y="2152186"/>
                </a:cubicBezTo>
                <a:cubicBezTo>
                  <a:pt x="289369" y="2161663"/>
                  <a:pt x="303260" y="2165663"/>
                  <a:pt x="313346" y="2174488"/>
                </a:cubicBezTo>
                <a:cubicBezTo>
                  <a:pt x="333127" y="2191796"/>
                  <a:pt x="348578" y="2213825"/>
                  <a:pt x="369102" y="2230244"/>
                </a:cubicBezTo>
                <a:cubicBezTo>
                  <a:pt x="386027" y="2243784"/>
                  <a:pt x="407102" y="2251269"/>
                  <a:pt x="424858" y="2263698"/>
                </a:cubicBezTo>
                <a:cubicBezTo>
                  <a:pt x="444356" y="2277347"/>
                  <a:pt x="459326" y="2297659"/>
                  <a:pt x="480614" y="2308303"/>
                </a:cubicBezTo>
                <a:cubicBezTo>
                  <a:pt x="504818" y="2320405"/>
                  <a:pt x="533547" y="2320555"/>
                  <a:pt x="558672" y="2330605"/>
                </a:cubicBezTo>
                <a:cubicBezTo>
                  <a:pt x="589541" y="2342952"/>
                  <a:pt x="617324" y="2362114"/>
                  <a:pt x="647882" y="2375210"/>
                </a:cubicBezTo>
                <a:cubicBezTo>
                  <a:pt x="695469" y="2395604"/>
                  <a:pt x="744136" y="2413430"/>
                  <a:pt x="792848" y="2430966"/>
                </a:cubicBezTo>
                <a:cubicBezTo>
                  <a:pt x="837086" y="2446892"/>
                  <a:pt x="883627" y="2456635"/>
                  <a:pt x="926663" y="2475571"/>
                </a:cubicBezTo>
                <a:cubicBezTo>
                  <a:pt x="976897" y="2497674"/>
                  <a:pt x="1020447" y="2533817"/>
                  <a:pt x="1071628" y="2553629"/>
                </a:cubicBezTo>
                <a:cubicBezTo>
                  <a:pt x="1251415" y="2623224"/>
                  <a:pt x="1440081" y="2669051"/>
                  <a:pt x="1618038" y="2743200"/>
                </a:cubicBezTo>
                <a:cubicBezTo>
                  <a:pt x="2005268" y="2904545"/>
                  <a:pt x="1593281" y="2736704"/>
                  <a:pt x="1818760" y="2821259"/>
                </a:cubicBezTo>
                <a:cubicBezTo>
                  <a:pt x="1885978" y="2846466"/>
                  <a:pt x="1948415" y="2889165"/>
                  <a:pt x="2019482" y="2899317"/>
                </a:cubicBezTo>
                <a:cubicBezTo>
                  <a:pt x="2119924" y="2913665"/>
                  <a:pt x="2071615" y="2906147"/>
                  <a:pt x="2164448" y="2921620"/>
                </a:cubicBezTo>
                <a:lnTo>
                  <a:pt x="2420926" y="2910468"/>
                </a:lnTo>
                <a:cubicBezTo>
                  <a:pt x="2463331" y="2901473"/>
                  <a:pt x="2493666" y="2862947"/>
                  <a:pt x="2532438" y="2843561"/>
                </a:cubicBezTo>
                <a:cubicBezTo>
                  <a:pt x="2562175" y="2828693"/>
                  <a:pt x="2593985" y="2817398"/>
                  <a:pt x="2621648" y="2798956"/>
                </a:cubicBezTo>
                <a:cubicBezTo>
                  <a:pt x="2643950" y="2784088"/>
                  <a:pt x="2663594" y="2764118"/>
                  <a:pt x="2688555" y="2754351"/>
                </a:cubicBezTo>
                <a:cubicBezTo>
                  <a:pt x="2749893" y="2730349"/>
                  <a:pt x="2814793" y="2716690"/>
                  <a:pt x="2878126" y="2698595"/>
                </a:cubicBezTo>
                <a:cubicBezTo>
                  <a:pt x="2892862" y="2694385"/>
                  <a:pt x="2907703" y="2690450"/>
                  <a:pt x="2922731" y="2687444"/>
                </a:cubicBezTo>
                <a:cubicBezTo>
                  <a:pt x="2944902" y="2683010"/>
                  <a:pt x="2967336" y="2680010"/>
                  <a:pt x="2989638" y="2676293"/>
                </a:cubicBezTo>
                <a:cubicBezTo>
                  <a:pt x="3162005" y="2590110"/>
                  <a:pt x="2923318" y="2702118"/>
                  <a:pt x="3168058" y="2620537"/>
                </a:cubicBezTo>
                <a:cubicBezTo>
                  <a:pt x="3178032" y="2617212"/>
                  <a:pt x="3181612" y="2604066"/>
                  <a:pt x="3190360" y="2598234"/>
                </a:cubicBezTo>
                <a:cubicBezTo>
                  <a:pt x="3273409" y="2542867"/>
                  <a:pt x="3200403" y="2621645"/>
                  <a:pt x="3301872" y="2520176"/>
                </a:cubicBezTo>
                <a:cubicBezTo>
                  <a:pt x="3311349" y="2510699"/>
                  <a:pt x="3315084" y="2496570"/>
                  <a:pt x="3324175" y="2486722"/>
                </a:cubicBezTo>
                <a:cubicBezTo>
                  <a:pt x="3359830" y="2448095"/>
                  <a:pt x="3435687" y="2375210"/>
                  <a:pt x="3435687" y="2375210"/>
                </a:cubicBezTo>
                <a:cubicBezTo>
                  <a:pt x="3443121" y="2356625"/>
                  <a:pt x="3449420" y="2337544"/>
                  <a:pt x="3457989" y="2319454"/>
                </a:cubicBezTo>
                <a:cubicBezTo>
                  <a:pt x="3482896" y="2266873"/>
                  <a:pt x="3536048" y="2163337"/>
                  <a:pt x="3536048" y="2163337"/>
                </a:cubicBezTo>
                <a:cubicBezTo>
                  <a:pt x="3539765" y="2148469"/>
                  <a:pt x="3541818" y="2133082"/>
                  <a:pt x="3547199" y="2118732"/>
                </a:cubicBezTo>
                <a:cubicBezTo>
                  <a:pt x="3586721" y="2013340"/>
                  <a:pt x="3554762" y="2146125"/>
                  <a:pt x="3591804" y="2007220"/>
                </a:cubicBezTo>
                <a:cubicBezTo>
                  <a:pt x="3600634" y="1974107"/>
                  <a:pt x="3606401" y="1940251"/>
                  <a:pt x="3614107" y="1906859"/>
                </a:cubicBezTo>
                <a:cubicBezTo>
                  <a:pt x="3617553" y="1891926"/>
                  <a:pt x="3621541" y="1877122"/>
                  <a:pt x="3625258" y="1862254"/>
                </a:cubicBezTo>
                <a:cubicBezTo>
                  <a:pt x="3614107" y="1624361"/>
                  <a:pt x="3616191" y="1385478"/>
                  <a:pt x="3591804" y="1148576"/>
                </a:cubicBezTo>
                <a:cubicBezTo>
                  <a:pt x="3589651" y="1127660"/>
                  <a:pt x="3563473" y="1117286"/>
                  <a:pt x="3547199" y="1103971"/>
                </a:cubicBezTo>
                <a:cubicBezTo>
                  <a:pt x="3464024" y="1035918"/>
                  <a:pt x="3465945" y="1051838"/>
                  <a:pt x="3368780" y="992459"/>
                </a:cubicBezTo>
                <a:cubicBezTo>
                  <a:pt x="3334473" y="971493"/>
                  <a:pt x="3303148" y="945810"/>
                  <a:pt x="3268419" y="925551"/>
                </a:cubicBezTo>
                <a:cubicBezTo>
                  <a:pt x="3213836" y="893711"/>
                  <a:pt x="3157126" y="865663"/>
                  <a:pt x="3101150" y="836342"/>
                </a:cubicBezTo>
                <a:cubicBezTo>
                  <a:pt x="3079062" y="824772"/>
                  <a:pt x="3055624" y="815717"/>
                  <a:pt x="3034243" y="802888"/>
                </a:cubicBezTo>
                <a:cubicBezTo>
                  <a:pt x="2773073" y="646184"/>
                  <a:pt x="3269234" y="941945"/>
                  <a:pt x="2889277" y="724829"/>
                </a:cubicBezTo>
                <a:cubicBezTo>
                  <a:pt x="2866005" y="711531"/>
                  <a:pt x="2847257" y="690180"/>
                  <a:pt x="2822370" y="680225"/>
                </a:cubicBezTo>
                <a:cubicBezTo>
                  <a:pt x="2722975" y="640467"/>
                  <a:pt x="2649711" y="619433"/>
                  <a:pt x="2554741" y="602166"/>
                </a:cubicBezTo>
                <a:cubicBezTo>
                  <a:pt x="2532495" y="598121"/>
                  <a:pt x="2510341" y="593159"/>
                  <a:pt x="2487833" y="591015"/>
                </a:cubicBezTo>
                <a:cubicBezTo>
                  <a:pt x="2432205" y="585717"/>
                  <a:pt x="2376321" y="583581"/>
                  <a:pt x="2320565" y="579864"/>
                </a:cubicBezTo>
                <a:cubicBezTo>
                  <a:pt x="2290828" y="572430"/>
                  <a:pt x="2261784" y="561249"/>
                  <a:pt x="2231355" y="557561"/>
                </a:cubicBezTo>
                <a:cubicBezTo>
                  <a:pt x="2138809" y="546343"/>
                  <a:pt x="1952575" y="535259"/>
                  <a:pt x="1952575" y="535259"/>
                </a:cubicBezTo>
                <a:cubicBezTo>
                  <a:pt x="1699814" y="546410"/>
                  <a:pt x="1446691" y="551184"/>
                  <a:pt x="1194292" y="568712"/>
                </a:cubicBezTo>
                <a:cubicBezTo>
                  <a:pt x="1177709" y="569864"/>
                  <a:pt x="1164966" y="584467"/>
                  <a:pt x="1149687" y="591015"/>
                </a:cubicBezTo>
                <a:cubicBezTo>
                  <a:pt x="1138883" y="595645"/>
                  <a:pt x="1127384" y="598449"/>
                  <a:pt x="1116233" y="602166"/>
                </a:cubicBezTo>
                <a:cubicBezTo>
                  <a:pt x="1083418" y="626777"/>
                  <a:pt x="1064061" y="638010"/>
                  <a:pt x="1038175" y="669073"/>
                </a:cubicBezTo>
                <a:cubicBezTo>
                  <a:pt x="1029595" y="679369"/>
                  <a:pt x="1023913" y="691805"/>
                  <a:pt x="1015872" y="702527"/>
                </a:cubicBezTo>
                <a:cubicBezTo>
                  <a:pt x="936406" y="808482"/>
                  <a:pt x="999387" y="716106"/>
                  <a:pt x="948965" y="791737"/>
                </a:cubicBezTo>
                <a:cubicBezTo>
                  <a:pt x="932111" y="859153"/>
                  <a:pt x="942662" y="821796"/>
                  <a:pt x="915511" y="903249"/>
                </a:cubicBezTo>
                <a:lnTo>
                  <a:pt x="904360" y="936703"/>
                </a:lnTo>
                <a:cubicBezTo>
                  <a:pt x="929867" y="1268285"/>
                  <a:pt x="886850" y="1276044"/>
                  <a:pt x="982419" y="1483112"/>
                </a:cubicBezTo>
                <a:cubicBezTo>
                  <a:pt x="988035" y="1495281"/>
                  <a:pt x="997287" y="1505415"/>
                  <a:pt x="1004721" y="1516566"/>
                </a:cubicBezTo>
                <a:cubicBezTo>
                  <a:pt x="1045725" y="1660077"/>
                  <a:pt x="999422" y="1536055"/>
                  <a:pt x="1071628" y="1650381"/>
                </a:cubicBezTo>
                <a:cubicBezTo>
                  <a:pt x="1103633" y="1701056"/>
                  <a:pt x="1134033" y="1752890"/>
                  <a:pt x="1160838" y="1806498"/>
                </a:cubicBezTo>
                <a:cubicBezTo>
                  <a:pt x="1168272" y="1821366"/>
                  <a:pt x="1172194" y="1838593"/>
                  <a:pt x="1183141" y="1851103"/>
                </a:cubicBezTo>
                <a:cubicBezTo>
                  <a:pt x="1198814" y="1869015"/>
                  <a:pt x="1222067" y="1878877"/>
                  <a:pt x="1238897" y="1895707"/>
                </a:cubicBezTo>
                <a:cubicBezTo>
                  <a:pt x="1255727" y="1912537"/>
                  <a:pt x="1266672" y="1934634"/>
                  <a:pt x="1283502" y="1951464"/>
                </a:cubicBezTo>
                <a:cubicBezTo>
                  <a:pt x="1300332" y="1968294"/>
                  <a:pt x="1322428" y="1979238"/>
                  <a:pt x="1339258" y="1996068"/>
                </a:cubicBezTo>
                <a:cubicBezTo>
                  <a:pt x="1356088" y="2012898"/>
                  <a:pt x="1364059" y="2038622"/>
                  <a:pt x="1383863" y="2051825"/>
                </a:cubicBezTo>
                <a:cubicBezTo>
                  <a:pt x="1410288" y="2069441"/>
                  <a:pt x="1443336" y="2074127"/>
                  <a:pt x="1473072" y="2085278"/>
                </a:cubicBezTo>
                <a:cubicBezTo>
                  <a:pt x="1577163" y="2189369"/>
                  <a:pt x="1499431" y="2129208"/>
                  <a:pt x="1651492" y="2196790"/>
                </a:cubicBezTo>
                <a:cubicBezTo>
                  <a:pt x="1681873" y="2210293"/>
                  <a:pt x="1709716" y="2229345"/>
                  <a:pt x="1740702" y="2241395"/>
                </a:cubicBezTo>
                <a:cubicBezTo>
                  <a:pt x="1776871" y="2255461"/>
                  <a:pt x="1815398" y="2262577"/>
                  <a:pt x="1852214" y="2274849"/>
                </a:cubicBezTo>
                <a:cubicBezTo>
                  <a:pt x="1882343" y="2284892"/>
                  <a:pt x="1911070" y="2298963"/>
                  <a:pt x="1941424" y="2308303"/>
                </a:cubicBezTo>
                <a:cubicBezTo>
                  <a:pt x="1959539" y="2313877"/>
                  <a:pt x="1978867" y="2314571"/>
                  <a:pt x="1997180" y="2319454"/>
                </a:cubicBezTo>
                <a:cubicBezTo>
                  <a:pt x="2034677" y="2329453"/>
                  <a:pt x="2071195" y="2342908"/>
                  <a:pt x="2108692" y="2352907"/>
                </a:cubicBezTo>
                <a:cubicBezTo>
                  <a:pt x="2127005" y="2357791"/>
                  <a:pt x="2145946" y="2359947"/>
                  <a:pt x="2164448" y="2364059"/>
                </a:cubicBezTo>
                <a:cubicBezTo>
                  <a:pt x="2179409" y="2367384"/>
                  <a:pt x="2194185" y="2371493"/>
                  <a:pt x="2209053" y="2375210"/>
                </a:cubicBezTo>
                <a:cubicBezTo>
                  <a:pt x="2357736" y="2367776"/>
                  <a:pt x="2507432" y="2371758"/>
                  <a:pt x="2655102" y="2352907"/>
                </a:cubicBezTo>
                <a:cubicBezTo>
                  <a:pt x="2684828" y="2349112"/>
                  <a:pt x="2706774" y="2322511"/>
                  <a:pt x="2733160" y="2308303"/>
                </a:cubicBezTo>
                <a:cubicBezTo>
                  <a:pt x="2903635" y="2216509"/>
                  <a:pt x="2690564" y="2343619"/>
                  <a:pt x="2866975" y="2219093"/>
                </a:cubicBezTo>
                <a:cubicBezTo>
                  <a:pt x="2888778" y="2203703"/>
                  <a:pt x="2985695" y="2138151"/>
                  <a:pt x="3034243" y="2118732"/>
                </a:cubicBezTo>
                <a:cubicBezTo>
                  <a:pt x="3056070" y="2110001"/>
                  <a:pt x="3078848" y="2103863"/>
                  <a:pt x="3101150" y="2096429"/>
                </a:cubicBezTo>
                <a:cubicBezTo>
                  <a:pt x="3116018" y="2085278"/>
                  <a:pt x="3129557" y="2072088"/>
                  <a:pt x="3145755" y="2062976"/>
                </a:cubicBezTo>
                <a:cubicBezTo>
                  <a:pt x="3272680" y="1991581"/>
                  <a:pt x="3261744" y="2018763"/>
                  <a:pt x="3357628" y="1940312"/>
                </a:cubicBezTo>
                <a:cubicBezTo>
                  <a:pt x="3404237" y="1902177"/>
                  <a:pt x="3412175" y="1880794"/>
                  <a:pt x="3446838" y="1828800"/>
                </a:cubicBezTo>
                <a:cubicBezTo>
                  <a:pt x="3471928" y="1753529"/>
                  <a:pt x="3437661" y="1843481"/>
                  <a:pt x="3502594" y="1739590"/>
                </a:cubicBezTo>
                <a:cubicBezTo>
                  <a:pt x="3508824" y="1729622"/>
                  <a:pt x="3506914" y="1715702"/>
                  <a:pt x="3513746" y="1706137"/>
                </a:cubicBezTo>
                <a:cubicBezTo>
                  <a:pt x="3525968" y="1689027"/>
                  <a:pt x="3545734" y="1678353"/>
                  <a:pt x="3558350" y="1661532"/>
                </a:cubicBezTo>
                <a:cubicBezTo>
                  <a:pt x="3568324" y="1648233"/>
                  <a:pt x="3573774" y="1632060"/>
                  <a:pt x="3580653" y="1616927"/>
                </a:cubicBezTo>
                <a:cubicBezTo>
                  <a:pt x="3667096" y="1426754"/>
                  <a:pt x="3568841" y="1640884"/>
                  <a:pt x="3636409" y="1471961"/>
                </a:cubicBezTo>
                <a:cubicBezTo>
                  <a:pt x="3642583" y="1456527"/>
                  <a:pt x="3651277" y="1442224"/>
                  <a:pt x="3658711" y="1427356"/>
                </a:cubicBezTo>
                <a:cubicBezTo>
                  <a:pt x="3654994" y="1345580"/>
                  <a:pt x="3661469" y="1262699"/>
                  <a:pt x="3647560" y="1182029"/>
                </a:cubicBezTo>
                <a:cubicBezTo>
                  <a:pt x="3642468" y="1152497"/>
                  <a:pt x="3615513" y="1131181"/>
                  <a:pt x="3602955" y="1103971"/>
                </a:cubicBezTo>
                <a:cubicBezTo>
                  <a:pt x="3593103" y="1082626"/>
                  <a:pt x="3591166" y="1058091"/>
                  <a:pt x="3580653" y="1037064"/>
                </a:cubicBezTo>
                <a:cubicBezTo>
                  <a:pt x="3575951" y="1027660"/>
                  <a:pt x="3564461" y="1023316"/>
                  <a:pt x="3558350" y="1014761"/>
                </a:cubicBezTo>
                <a:cubicBezTo>
                  <a:pt x="3545752" y="997124"/>
                  <a:pt x="3539752" y="974788"/>
                  <a:pt x="3524897" y="959005"/>
                </a:cubicBezTo>
                <a:cubicBezTo>
                  <a:pt x="3479826" y="911117"/>
                  <a:pt x="3438750" y="854599"/>
                  <a:pt x="3379931" y="825190"/>
                </a:cubicBezTo>
                <a:cubicBezTo>
                  <a:pt x="3327892" y="799171"/>
                  <a:pt x="3279422" y="764242"/>
                  <a:pt x="3223814" y="747132"/>
                </a:cubicBezTo>
                <a:cubicBezTo>
                  <a:pt x="2891163" y="644778"/>
                  <a:pt x="3192524" y="741837"/>
                  <a:pt x="3023092" y="680225"/>
                </a:cubicBezTo>
                <a:cubicBezTo>
                  <a:pt x="3000999" y="672191"/>
                  <a:pt x="2977530" y="667774"/>
                  <a:pt x="2956185" y="657922"/>
                </a:cubicBezTo>
                <a:cubicBezTo>
                  <a:pt x="2928975" y="645364"/>
                  <a:pt x="2906056" y="624179"/>
                  <a:pt x="2878126" y="613317"/>
                </a:cubicBezTo>
                <a:cubicBezTo>
                  <a:pt x="2838627" y="597956"/>
                  <a:pt x="2795292" y="594347"/>
                  <a:pt x="2755463" y="579864"/>
                </a:cubicBezTo>
                <a:cubicBezTo>
                  <a:pt x="2713253" y="564515"/>
                  <a:pt x="2674770" y="540096"/>
                  <a:pt x="2632799" y="524107"/>
                </a:cubicBezTo>
                <a:cubicBezTo>
                  <a:pt x="2596534" y="510292"/>
                  <a:pt x="2558103" y="502926"/>
                  <a:pt x="2521287" y="490654"/>
                </a:cubicBezTo>
                <a:cubicBezTo>
                  <a:pt x="2502297" y="484324"/>
                  <a:pt x="2485035" y="472852"/>
                  <a:pt x="2465531" y="468351"/>
                </a:cubicBezTo>
                <a:cubicBezTo>
                  <a:pt x="2436330" y="461612"/>
                  <a:pt x="2405776" y="462723"/>
                  <a:pt x="2376321" y="457200"/>
                </a:cubicBezTo>
                <a:cubicBezTo>
                  <a:pt x="2346194" y="451551"/>
                  <a:pt x="2317168" y="440909"/>
                  <a:pt x="2287111" y="434898"/>
                </a:cubicBezTo>
                <a:cubicBezTo>
                  <a:pt x="2221962" y="421868"/>
                  <a:pt x="1988271" y="401668"/>
                  <a:pt x="1986028" y="401444"/>
                </a:cubicBezTo>
                <a:cubicBezTo>
                  <a:pt x="1707738" y="406695"/>
                  <a:pt x="1562584" y="350647"/>
                  <a:pt x="1361560" y="423747"/>
                </a:cubicBezTo>
                <a:cubicBezTo>
                  <a:pt x="1337419" y="432525"/>
                  <a:pt x="1258550" y="458967"/>
                  <a:pt x="1227746" y="479503"/>
                </a:cubicBezTo>
                <a:cubicBezTo>
                  <a:pt x="1218998" y="485335"/>
                  <a:pt x="1214458" y="496396"/>
                  <a:pt x="1205443" y="501805"/>
                </a:cubicBezTo>
                <a:cubicBezTo>
                  <a:pt x="1143282" y="539100"/>
                  <a:pt x="1200798" y="478160"/>
                  <a:pt x="1127385" y="535259"/>
                </a:cubicBezTo>
                <a:cubicBezTo>
                  <a:pt x="1106638" y="551396"/>
                  <a:pt x="1090214" y="572430"/>
                  <a:pt x="1071628" y="591015"/>
                </a:cubicBezTo>
                <a:lnTo>
                  <a:pt x="1015872" y="646771"/>
                </a:lnTo>
                <a:cubicBezTo>
                  <a:pt x="1012155" y="657922"/>
                  <a:pt x="1010429" y="669950"/>
                  <a:pt x="1004721" y="680225"/>
                </a:cubicBezTo>
                <a:cubicBezTo>
                  <a:pt x="894780" y="878119"/>
                  <a:pt x="1014352" y="645588"/>
                  <a:pt x="926663" y="791737"/>
                </a:cubicBezTo>
                <a:cubicBezTo>
                  <a:pt x="847291" y="924024"/>
                  <a:pt x="942456" y="797086"/>
                  <a:pt x="848604" y="914400"/>
                </a:cubicBezTo>
                <a:cubicBezTo>
                  <a:pt x="844887" y="925551"/>
                  <a:pt x="842317" y="937153"/>
                  <a:pt x="837453" y="947854"/>
                </a:cubicBezTo>
                <a:cubicBezTo>
                  <a:pt x="807854" y="1012972"/>
                  <a:pt x="799762" y="1033227"/>
                  <a:pt x="759394" y="1081668"/>
                </a:cubicBezTo>
                <a:cubicBezTo>
                  <a:pt x="752663" y="1089745"/>
                  <a:pt x="744526" y="1096537"/>
                  <a:pt x="737092" y="1103971"/>
                </a:cubicBezTo>
                <a:cubicBezTo>
                  <a:pt x="740809" y="1297259"/>
                  <a:pt x="727543" y="1491622"/>
                  <a:pt x="748243" y="1683834"/>
                </a:cubicBezTo>
                <a:cubicBezTo>
                  <a:pt x="753941" y="1736748"/>
                  <a:pt x="788075" y="1782981"/>
                  <a:pt x="815150" y="1828800"/>
                </a:cubicBezTo>
                <a:cubicBezTo>
                  <a:pt x="836711" y="1865287"/>
                  <a:pt x="871404" y="1892819"/>
                  <a:pt x="893209" y="1929161"/>
                </a:cubicBezTo>
                <a:cubicBezTo>
                  <a:pt x="904360" y="1947746"/>
                  <a:pt x="910780" y="1970169"/>
                  <a:pt x="926663" y="1984917"/>
                </a:cubicBezTo>
                <a:cubicBezTo>
                  <a:pt x="1020428" y="2071984"/>
                  <a:pt x="1023641" y="2065565"/>
                  <a:pt x="1116233" y="2096429"/>
                </a:cubicBezTo>
                <a:cubicBezTo>
                  <a:pt x="1256515" y="2189950"/>
                  <a:pt x="1106023" y="2099440"/>
                  <a:pt x="1261199" y="2163337"/>
                </a:cubicBezTo>
                <a:cubicBezTo>
                  <a:pt x="1299627" y="2179160"/>
                  <a:pt x="1334735" y="2202215"/>
                  <a:pt x="1372711" y="2219093"/>
                </a:cubicBezTo>
                <a:cubicBezTo>
                  <a:pt x="1401733" y="2231991"/>
                  <a:pt x="1432899" y="2239649"/>
                  <a:pt x="1461921" y="2252547"/>
                </a:cubicBezTo>
                <a:cubicBezTo>
                  <a:pt x="1499897" y="2269425"/>
                  <a:pt x="1535301" y="2291779"/>
                  <a:pt x="1573433" y="2308303"/>
                </a:cubicBezTo>
                <a:cubicBezTo>
                  <a:pt x="1646900" y="2340139"/>
                  <a:pt x="1722769" y="2366194"/>
                  <a:pt x="1796458" y="2397512"/>
                </a:cubicBezTo>
                <a:cubicBezTo>
                  <a:pt x="1871485" y="2429398"/>
                  <a:pt x="1945608" y="2463399"/>
                  <a:pt x="2019482" y="2497873"/>
                </a:cubicBezTo>
                <a:cubicBezTo>
                  <a:pt x="2057141" y="2515447"/>
                  <a:pt x="2091769" y="2539900"/>
                  <a:pt x="2130994" y="2553629"/>
                </a:cubicBezTo>
                <a:cubicBezTo>
                  <a:pt x="2166773" y="2566152"/>
                  <a:pt x="2205336" y="2568498"/>
                  <a:pt x="2242507" y="2575932"/>
                </a:cubicBezTo>
                <a:cubicBezTo>
                  <a:pt x="2257375" y="2583366"/>
                  <a:pt x="2271153" y="2593580"/>
                  <a:pt x="2287111" y="2598234"/>
                </a:cubicBezTo>
                <a:cubicBezTo>
                  <a:pt x="2466043" y="2650422"/>
                  <a:pt x="2458146" y="2646562"/>
                  <a:pt x="2588194" y="2665142"/>
                </a:cubicBezTo>
                <a:cubicBezTo>
                  <a:pt x="2840955" y="2657708"/>
                  <a:pt x="3094152" y="2659439"/>
                  <a:pt x="3346477" y="2642839"/>
                </a:cubicBezTo>
                <a:cubicBezTo>
                  <a:pt x="3378167" y="2640754"/>
                  <a:pt x="3405374" y="2618859"/>
                  <a:pt x="3435687" y="2609386"/>
                </a:cubicBezTo>
                <a:cubicBezTo>
                  <a:pt x="3464944" y="2600243"/>
                  <a:pt x="3495160" y="2594517"/>
                  <a:pt x="3524897" y="2587083"/>
                </a:cubicBezTo>
                <a:cubicBezTo>
                  <a:pt x="3674159" y="2501789"/>
                  <a:pt x="3535148" y="2583600"/>
                  <a:pt x="3669863" y="2497873"/>
                </a:cubicBezTo>
                <a:cubicBezTo>
                  <a:pt x="3770568" y="2433789"/>
                  <a:pt x="3729052" y="2475569"/>
                  <a:pt x="3870585" y="2352907"/>
                </a:cubicBezTo>
                <a:cubicBezTo>
                  <a:pt x="3880713" y="2344130"/>
                  <a:pt x="3883410" y="2328931"/>
                  <a:pt x="3892887" y="2319454"/>
                </a:cubicBezTo>
                <a:cubicBezTo>
                  <a:pt x="3920827" y="2291514"/>
                  <a:pt x="3954157" y="2269335"/>
                  <a:pt x="3982097" y="2241395"/>
                </a:cubicBezTo>
                <a:cubicBezTo>
                  <a:pt x="4006329" y="2217163"/>
                  <a:pt x="4025760" y="2188518"/>
                  <a:pt x="4049004" y="2163337"/>
                </a:cubicBezTo>
                <a:cubicBezTo>
                  <a:pt x="4070397" y="2140161"/>
                  <a:pt x="4095938" y="2120840"/>
                  <a:pt x="4115911" y="2096429"/>
                </a:cubicBezTo>
                <a:cubicBezTo>
                  <a:pt x="4133914" y="2074426"/>
                  <a:pt x="4158082" y="2023239"/>
                  <a:pt x="4171668" y="1996068"/>
                </a:cubicBezTo>
                <a:cubicBezTo>
                  <a:pt x="4175385" y="1981200"/>
                  <a:pt x="4177973" y="1966003"/>
                  <a:pt x="4182819" y="1951464"/>
                </a:cubicBezTo>
                <a:cubicBezTo>
                  <a:pt x="4189149" y="1932474"/>
                  <a:pt x="4204533" y="1915716"/>
                  <a:pt x="4205121" y="1895707"/>
                </a:cubicBezTo>
                <a:cubicBezTo>
                  <a:pt x="4208292" y="1787895"/>
                  <a:pt x="4207773" y="1679294"/>
                  <a:pt x="4193970" y="1572322"/>
                </a:cubicBezTo>
                <a:cubicBezTo>
                  <a:pt x="4192255" y="1559030"/>
                  <a:pt x="4171667" y="1557454"/>
                  <a:pt x="4160516" y="1550020"/>
                </a:cubicBezTo>
                <a:cubicBezTo>
                  <a:pt x="4153082" y="1535152"/>
                  <a:pt x="4147991" y="1518859"/>
                  <a:pt x="4138214" y="1505415"/>
                </a:cubicBezTo>
                <a:cubicBezTo>
                  <a:pt x="4100871" y="1454068"/>
                  <a:pt x="4059746" y="1415795"/>
                  <a:pt x="4015550" y="1371600"/>
                </a:cubicBezTo>
                <a:cubicBezTo>
                  <a:pt x="4004399" y="1360449"/>
                  <a:pt x="3994411" y="1347998"/>
                  <a:pt x="3982097" y="1338147"/>
                </a:cubicBezTo>
                <a:cubicBezTo>
                  <a:pt x="3963512" y="1323279"/>
                  <a:pt x="3943952" y="1309552"/>
                  <a:pt x="3926341" y="1293542"/>
                </a:cubicBezTo>
                <a:cubicBezTo>
                  <a:pt x="3903003" y="1272325"/>
                  <a:pt x="3884062" y="1246337"/>
                  <a:pt x="3859433" y="1226634"/>
                </a:cubicBezTo>
                <a:cubicBezTo>
                  <a:pt x="3840848" y="1211766"/>
                  <a:pt x="3822718" y="1196310"/>
                  <a:pt x="3803677" y="1182029"/>
                </a:cubicBezTo>
                <a:cubicBezTo>
                  <a:pt x="3778097" y="1162844"/>
                  <a:pt x="3750436" y="1146436"/>
                  <a:pt x="3725619" y="1126273"/>
                </a:cubicBezTo>
                <a:cubicBezTo>
                  <a:pt x="3690881" y="1098048"/>
                  <a:pt x="3658147" y="1067423"/>
                  <a:pt x="3625258" y="1037064"/>
                </a:cubicBezTo>
                <a:cubicBezTo>
                  <a:pt x="3609807" y="1022802"/>
                  <a:pt x="3598149" y="1004123"/>
                  <a:pt x="3580653" y="992459"/>
                </a:cubicBezTo>
                <a:cubicBezTo>
                  <a:pt x="3552990" y="974017"/>
                  <a:pt x="3519952" y="964959"/>
                  <a:pt x="3491443" y="947854"/>
                </a:cubicBezTo>
                <a:cubicBezTo>
                  <a:pt x="3472858" y="936703"/>
                  <a:pt x="3455811" y="922450"/>
                  <a:pt x="3435687" y="914400"/>
                </a:cubicBezTo>
                <a:cubicBezTo>
                  <a:pt x="3418089" y="907361"/>
                  <a:pt x="3398217" y="908236"/>
                  <a:pt x="3379931" y="903249"/>
                </a:cubicBezTo>
                <a:cubicBezTo>
                  <a:pt x="3357251" y="897064"/>
                  <a:pt x="3335117" y="888981"/>
                  <a:pt x="3313024" y="880947"/>
                </a:cubicBezTo>
                <a:cubicBezTo>
                  <a:pt x="3294212" y="874106"/>
                  <a:pt x="3276580" y="863911"/>
                  <a:pt x="3257268" y="858644"/>
                </a:cubicBezTo>
                <a:cubicBezTo>
                  <a:pt x="3235454" y="852695"/>
                  <a:pt x="3212531" y="851927"/>
                  <a:pt x="3190360" y="847493"/>
                </a:cubicBezTo>
                <a:cubicBezTo>
                  <a:pt x="3101719" y="829765"/>
                  <a:pt x="3193477" y="840474"/>
                  <a:pt x="3078848" y="825190"/>
                </a:cubicBezTo>
                <a:cubicBezTo>
                  <a:pt x="3045484" y="820741"/>
                  <a:pt x="3011979" y="817388"/>
                  <a:pt x="2978487" y="814039"/>
                </a:cubicBezTo>
                <a:cubicBezTo>
                  <a:pt x="2937634" y="809954"/>
                  <a:pt x="2896535" y="808198"/>
                  <a:pt x="2855824" y="802888"/>
                </a:cubicBezTo>
                <a:cubicBezTo>
                  <a:pt x="2810984" y="797039"/>
                  <a:pt x="2766833" y="786563"/>
                  <a:pt x="2722009" y="780586"/>
                </a:cubicBezTo>
                <a:cubicBezTo>
                  <a:pt x="2666253" y="773152"/>
                  <a:pt x="2610302" y="767056"/>
                  <a:pt x="2554741" y="758283"/>
                </a:cubicBezTo>
                <a:cubicBezTo>
                  <a:pt x="2539603" y="755893"/>
                  <a:pt x="2525393" y="748585"/>
                  <a:pt x="2510136" y="747132"/>
                </a:cubicBezTo>
                <a:cubicBezTo>
                  <a:pt x="2447122" y="741131"/>
                  <a:pt x="2383755" y="739698"/>
                  <a:pt x="2320565" y="735981"/>
                </a:cubicBezTo>
                <a:lnTo>
                  <a:pt x="1751853" y="747132"/>
                </a:lnTo>
                <a:cubicBezTo>
                  <a:pt x="1736537" y="747689"/>
                  <a:pt x="1721787" y="753437"/>
                  <a:pt x="1707248" y="758283"/>
                </a:cubicBezTo>
                <a:cubicBezTo>
                  <a:pt x="1643676" y="779473"/>
                  <a:pt x="1582687" y="808937"/>
                  <a:pt x="1517677" y="825190"/>
                </a:cubicBezTo>
                <a:cubicBezTo>
                  <a:pt x="1502809" y="828907"/>
                  <a:pt x="1487159" y="830305"/>
                  <a:pt x="1473072" y="836342"/>
                </a:cubicBezTo>
                <a:cubicBezTo>
                  <a:pt x="1434874" y="852713"/>
                  <a:pt x="1400985" y="878956"/>
                  <a:pt x="1361560" y="892098"/>
                </a:cubicBezTo>
                <a:cubicBezTo>
                  <a:pt x="1312337" y="908506"/>
                  <a:pt x="1338620" y="897992"/>
                  <a:pt x="1283502" y="925551"/>
                </a:cubicBezTo>
                <a:cubicBezTo>
                  <a:pt x="1228530" y="980523"/>
                  <a:pt x="1307052" y="908651"/>
                  <a:pt x="1194292" y="970156"/>
                </a:cubicBezTo>
                <a:cubicBezTo>
                  <a:pt x="1173397" y="981553"/>
                  <a:pt x="1158034" y="1001112"/>
                  <a:pt x="1138536" y="1014761"/>
                </a:cubicBezTo>
                <a:cubicBezTo>
                  <a:pt x="1120780" y="1027190"/>
                  <a:pt x="1100417" y="1035617"/>
                  <a:pt x="1082780" y="1048215"/>
                </a:cubicBezTo>
                <a:cubicBezTo>
                  <a:pt x="1029207" y="1086481"/>
                  <a:pt x="1096118" y="1058637"/>
                  <a:pt x="1027024" y="1081668"/>
                </a:cubicBezTo>
                <a:cubicBezTo>
                  <a:pt x="1019590" y="1089102"/>
                  <a:pt x="1013132" y="1097663"/>
                  <a:pt x="1004721" y="1103971"/>
                </a:cubicBezTo>
                <a:cubicBezTo>
                  <a:pt x="984103" y="1119435"/>
                  <a:pt x="935181" y="1143341"/>
                  <a:pt x="915511" y="1170878"/>
                </a:cubicBezTo>
                <a:cubicBezTo>
                  <a:pt x="884007" y="1214983"/>
                  <a:pt x="869027" y="1253635"/>
                  <a:pt x="848604" y="1304693"/>
                </a:cubicBezTo>
                <a:cubicBezTo>
                  <a:pt x="844239" y="1315607"/>
                  <a:pt x="841580" y="1327141"/>
                  <a:pt x="837453" y="1338147"/>
                </a:cubicBezTo>
                <a:cubicBezTo>
                  <a:pt x="830424" y="1356890"/>
                  <a:pt x="822584" y="1375318"/>
                  <a:pt x="815150" y="1393903"/>
                </a:cubicBezTo>
                <a:cubicBezTo>
                  <a:pt x="787204" y="1533637"/>
                  <a:pt x="781697" y="1533836"/>
                  <a:pt x="781697" y="1706137"/>
                </a:cubicBezTo>
                <a:cubicBezTo>
                  <a:pt x="781697" y="1776781"/>
                  <a:pt x="754988" y="1979995"/>
                  <a:pt x="815150" y="2085278"/>
                </a:cubicBezTo>
                <a:cubicBezTo>
                  <a:pt x="820366" y="2094406"/>
                  <a:pt x="830611" y="2099598"/>
                  <a:pt x="837453" y="2107581"/>
                </a:cubicBezTo>
                <a:cubicBezTo>
                  <a:pt x="852942" y="2125652"/>
                  <a:pt x="864269" y="2147525"/>
                  <a:pt x="882058" y="2163337"/>
                </a:cubicBezTo>
                <a:cubicBezTo>
                  <a:pt x="898257" y="2177736"/>
                  <a:pt x="918868" y="2186264"/>
                  <a:pt x="937814" y="2196790"/>
                </a:cubicBezTo>
                <a:cubicBezTo>
                  <a:pt x="1003817" y="2233458"/>
                  <a:pt x="980242" y="2212946"/>
                  <a:pt x="1071628" y="2252547"/>
                </a:cubicBezTo>
                <a:cubicBezTo>
                  <a:pt x="1154049" y="2288263"/>
                  <a:pt x="1230916" y="2338248"/>
                  <a:pt x="1316955" y="2364059"/>
                </a:cubicBezTo>
                <a:lnTo>
                  <a:pt x="1428468" y="2397512"/>
                </a:lnTo>
                <a:cubicBezTo>
                  <a:pt x="1561857" y="2435623"/>
                  <a:pt x="1446228" y="2373394"/>
                  <a:pt x="1729550" y="2486722"/>
                </a:cubicBezTo>
                <a:cubicBezTo>
                  <a:pt x="1785306" y="2509024"/>
                  <a:pt x="1839300" y="2536373"/>
                  <a:pt x="1896819" y="2553629"/>
                </a:cubicBezTo>
                <a:cubicBezTo>
                  <a:pt x="1951281" y="2569968"/>
                  <a:pt x="2009068" y="2572730"/>
                  <a:pt x="2064087" y="2587083"/>
                </a:cubicBezTo>
                <a:cubicBezTo>
                  <a:pt x="2094817" y="2595100"/>
                  <a:pt x="2123810" y="2608742"/>
                  <a:pt x="2153297" y="2620537"/>
                </a:cubicBezTo>
                <a:cubicBezTo>
                  <a:pt x="2179580" y="2631050"/>
                  <a:pt x="2203799" y="2647506"/>
                  <a:pt x="2231355" y="2653990"/>
                </a:cubicBezTo>
                <a:cubicBezTo>
                  <a:pt x="2267718" y="2662546"/>
                  <a:pt x="2305697" y="2661425"/>
                  <a:pt x="2342868" y="2665142"/>
                </a:cubicBezTo>
                <a:cubicBezTo>
                  <a:pt x="2465320" y="2695755"/>
                  <a:pt x="2270804" y="2649413"/>
                  <a:pt x="2498985" y="2687444"/>
                </a:cubicBezTo>
                <a:cubicBezTo>
                  <a:pt x="2529220" y="2692483"/>
                  <a:pt x="2558138" y="2703736"/>
                  <a:pt x="2588194" y="2709747"/>
                </a:cubicBezTo>
                <a:cubicBezTo>
                  <a:pt x="2613967" y="2714902"/>
                  <a:pt x="2640233" y="2717181"/>
                  <a:pt x="2666253" y="2720898"/>
                </a:cubicBezTo>
                <a:cubicBezTo>
                  <a:pt x="2803785" y="2717181"/>
                  <a:pt x="2941600" y="2719323"/>
                  <a:pt x="3078848" y="2709747"/>
                </a:cubicBezTo>
                <a:cubicBezTo>
                  <a:pt x="3154051" y="2704500"/>
                  <a:pt x="3328058" y="2569406"/>
                  <a:pt x="3335326" y="2564781"/>
                </a:cubicBezTo>
                <a:cubicBezTo>
                  <a:pt x="3353612" y="2553145"/>
                  <a:pt x="3372497" y="2542478"/>
                  <a:pt x="3391082" y="2531327"/>
                </a:cubicBezTo>
                <a:cubicBezTo>
                  <a:pt x="3409667" y="2520176"/>
                  <a:pt x="3431512" y="2513199"/>
                  <a:pt x="3446838" y="2497873"/>
                </a:cubicBezTo>
                <a:lnTo>
                  <a:pt x="3524897" y="2419815"/>
                </a:lnTo>
                <a:cubicBezTo>
                  <a:pt x="3539765" y="2404947"/>
                  <a:pt x="3558684" y="2393241"/>
                  <a:pt x="3569502" y="2375210"/>
                </a:cubicBezTo>
                <a:cubicBezTo>
                  <a:pt x="3613773" y="2301423"/>
                  <a:pt x="3587629" y="2334780"/>
                  <a:pt x="3647560" y="2274849"/>
                </a:cubicBezTo>
                <a:cubicBezTo>
                  <a:pt x="3666145" y="2230244"/>
                  <a:pt x="3683320" y="2185025"/>
                  <a:pt x="3703316" y="2141034"/>
                </a:cubicBezTo>
                <a:cubicBezTo>
                  <a:pt x="3720513" y="2103201"/>
                  <a:pt x="3759072" y="2029522"/>
                  <a:pt x="3759072" y="2029522"/>
                </a:cubicBezTo>
                <a:cubicBezTo>
                  <a:pt x="3762789" y="2007220"/>
                  <a:pt x="3763575" y="1984225"/>
                  <a:pt x="3770224" y="1962615"/>
                </a:cubicBezTo>
                <a:cubicBezTo>
                  <a:pt x="3778549" y="1935558"/>
                  <a:pt x="3803677" y="1912864"/>
                  <a:pt x="3803677" y="1884556"/>
                </a:cubicBezTo>
                <a:cubicBezTo>
                  <a:pt x="3803677" y="1709498"/>
                  <a:pt x="3786073" y="1534788"/>
                  <a:pt x="3770224" y="1360449"/>
                </a:cubicBezTo>
                <a:cubicBezTo>
                  <a:pt x="3767449" y="1329923"/>
                  <a:pt x="3759527" y="1299609"/>
                  <a:pt x="3747921" y="1271239"/>
                </a:cubicBezTo>
                <a:cubicBezTo>
                  <a:pt x="3611532" y="937844"/>
                  <a:pt x="3714193" y="1201607"/>
                  <a:pt x="3647560" y="1081668"/>
                </a:cubicBezTo>
                <a:cubicBezTo>
                  <a:pt x="3635769" y="1060445"/>
                  <a:pt x="3613073" y="1004510"/>
                  <a:pt x="3591804" y="981307"/>
                </a:cubicBezTo>
                <a:cubicBezTo>
                  <a:pt x="3525599" y="909084"/>
                  <a:pt x="3510711" y="893117"/>
                  <a:pt x="3446838" y="847493"/>
                </a:cubicBezTo>
                <a:cubicBezTo>
                  <a:pt x="3435932" y="839703"/>
                  <a:pt x="3424750" y="832293"/>
                  <a:pt x="3413385" y="825190"/>
                </a:cubicBezTo>
                <a:cubicBezTo>
                  <a:pt x="3395005" y="813703"/>
                  <a:pt x="3375157" y="804485"/>
                  <a:pt x="3357628" y="791737"/>
                </a:cubicBezTo>
                <a:cubicBezTo>
                  <a:pt x="3334149" y="774662"/>
                  <a:pt x="3314504" y="752629"/>
                  <a:pt x="3290721" y="735981"/>
                </a:cubicBezTo>
                <a:cubicBezTo>
                  <a:pt x="3277103" y="726448"/>
                  <a:pt x="3259643" y="723340"/>
                  <a:pt x="3246116" y="713678"/>
                </a:cubicBezTo>
                <a:cubicBezTo>
                  <a:pt x="3233284" y="704512"/>
                  <a:pt x="3226094" y="688490"/>
                  <a:pt x="3212663" y="680225"/>
                </a:cubicBezTo>
                <a:cubicBezTo>
                  <a:pt x="3177269" y="658444"/>
                  <a:pt x="3136391" y="646494"/>
                  <a:pt x="3101150" y="624468"/>
                </a:cubicBezTo>
                <a:cubicBezTo>
                  <a:pt x="2885747" y="489840"/>
                  <a:pt x="3116445" y="624324"/>
                  <a:pt x="2945033" y="546410"/>
                </a:cubicBezTo>
                <a:cubicBezTo>
                  <a:pt x="2925302" y="537441"/>
                  <a:pt x="2909008" y="521925"/>
                  <a:pt x="2889277" y="512956"/>
                </a:cubicBezTo>
                <a:cubicBezTo>
                  <a:pt x="2802773" y="473636"/>
                  <a:pt x="2846725" y="504153"/>
                  <a:pt x="2766614" y="479503"/>
                </a:cubicBezTo>
                <a:cubicBezTo>
                  <a:pt x="2735208" y="469840"/>
                  <a:pt x="2673395" y="439674"/>
                  <a:pt x="2632799" y="434898"/>
                </a:cubicBezTo>
                <a:cubicBezTo>
                  <a:pt x="2584666" y="429235"/>
                  <a:pt x="2536155" y="427464"/>
                  <a:pt x="2487833" y="423747"/>
                </a:cubicBezTo>
                <a:cubicBezTo>
                  <a:pt x="2097776" y="358733"/>
                  <a:pt x="2342101" y="395437"/>
                  <a:pt x="1417316" y="423747"/>
                </a:cubicBezTo>
                <a:cubicBezTo>
                  <a:pt x="1349009" y="425838"/>
                  <a:pt x="1311612" y="458982"/>
                  <a:pt x="1250048" y="479503"/>
                </a:cubicBezTo>
                <a:cubicBezTo>
                  <a:pt x="1232067" y="485497"/>
                  <a:pt x="1212877" y="486937"/>
                  <a:pt x="1194292" y="490654"/>
                </a:cubicBezTo>
                <a:cubicBezTo>
                  <a:pt x="1179424" y="498088"/>
                  <a:pt x="1163518" y="503735"/>
                  <a:pt x="1149687" y="512956"/>
                </a:cubicBezTo>
                <a:cubicBezTo>
                  <a:pt x="1140939" y="518788"/>
                  <a:pt x="1136789" y="530557"/>
                  <a:pt x="1127385" y="535259"/>
                </a:cubicBezTo>
                <a:cubicBezTo>
                  <a:pt x="1113677" y="542113"/>
                  <a:pt x="1097648" y="542693"/>
                  <a:pt x="1082780" y="546410"/>
                </a:cubicBezTo>
                <a:cubicBezTo>
                  <a:pt x="1064195" y="557561"/>
                  <a:pt x="1043799" y="566139"/>
                  <a:pt x="1027024" y="579864"/>
                </a:cubicBezTo>
                <a:cubicBezTo>
                  <a:pt x="1002613" y="599837"/>
                  <a:pt x="982419" y="624468"/>
                  <a:pt x="960116" y="646771"/>
                </a:cubicBezTo>
                <a:cubicBezTo>
                  <a:pt x="948965" y="657922"/>
                  <a:pt x="939785" y="671477"/>
                  <a:pt x="926663" y="680225"/>
                </a:cubicBezTo>
                <a:lnTo>
                  <a:pt x="893209" y="702527"/>
                </a:lnTo>
                <a:cubicBezTo>
                  <a:pt x="885775" y="713678"/>
                  <a:pt x="878697" y="725075"/>
                  <a:pt x="870907" y="735981"/>
                </a:cubicBezTo>
                <a:cubicBezTo>
                  <a:pt x="860104" y="751105"/>
                  <a:pt x="847303" y="764826"/>
                  <a:pt x="837453" y="780586"/>
                </a:cubicBezTo>
                <a:cubicBezTo>
                  <a:pt x="792444" y="852598"/>
                  <a:pt x="838291" y="802048"/>
                  <a:pt x="792848" y="847493"/>
                </a:cubicBezTo>
                <a:cubicBezTo>
                  <a:pt x="789131" y="858644"/>
                  <a:pt x="785824" y="869941"/>
                  <a:pt x="781697" y="880947"/>
                </a:cubicBezTo>
                <a:cubicBezTo>
                  <a:pt x="774668" y="899690"/>
                  <a:pt x="764249" y="917284"/>
                  <a:pt x="759394" y="936703"/>
                </a:cubicBezTo>
                <a:cubicBezTo>
                  <a:pt x="753019" y="962202"/>
                  <a:pt x="751960" y="988742"/>
                  <a:pt x="748243" y="1014761"/>
                </a:cubicBezTo>
                <a:cubicBezTo>
                  <a:pt x="755677" y="1196898"/>
                  <a:pt x="757324" y="1379363"/>
                  <a:pt x="770546" y="1561171"/>
                </a:cubicBezTo>
                <a:cubicBezTo>
                  <a:pt x="771862" y="1579262"/>
                  <a:pt x="800891" y="1652721"/>
                  <a:pt x="815150" y="1672683"/>
                </a:cubicBezTo>
                <a:cubicBezTo>
                  <a:pt x="824316" y="1685516"/>
                  <a:pt x="838341" y="1694163"/>
                  <a:pt x="848604" y="1706137"/>
                </a:cubicBezTo>
                <a:cubicBezTo>
                  <a:pt x="882985" y="1746248"/>
                  <a:pt x="905976" y="1798094"/>
                  <a:pt x="948965" y="1828800"/>
                </a:cubicBezTo>
                <a:cubicBezTo>
                  <a:pt x="974985" y="1847385"/>
                  <a:pt x="1002055" y="1864581"/>
                  <a:pt x="1027024" y="1884556"/>
                </a:cubicBezTo>
                <a:cubicBezTo>
                  <a:pt x="1057878" y="1909240"/>
                  <a:pt x="1084080" y="1939648"/>
                  <a:pt x="1116233" y="1962615"/>
                </a:cubicBezTo>
                <a:cubicBezTo>
                  <a:pt x="1162403" y="1995594"/>
                  <a:pt x="1214372" y="2019786"/>
                  <a:pt x="1261199" y="2051825"/>
                </a:cubicBezTo>
                <a:cubicBezTo>
                  <a:pt x="1382718" y="2134969"/>
                  <a:pt x="1267145" y="2092341"/>
                  <a:pt x="1417316" y="2129883"/>
                </a:cubicBezTo>
                <a:cubicBezTo>
                  <a:pt x="1435901" y="2144751"/>
                  <a:pt x="1451102" y="2165334"/>
                  <a:pt x="1473072" y="2174488"/>
                </a:cubicBezTo>
                <a:cubicBezTo>
                  <a:pt x="1594527" y="2225094"/>
                  <a:pt x="1646077" y="2236273"/>
                  <a:pt x="1751853" y="2252547"/>
                </a:cubicBezTo>
                <a:cubicBezTo>
                  <a:pt x="1777831" y="2256544"/>
                  <a:pt x="1804027" y="2259130"/>
                  <a:pt x="1829911" y="2263698"/>
                </a:cubicBezTo>
                <a:cubicBezTo>
                  <a:pt x="2023635" y="2297884"/>
                  <a:pt x="1858787" y="2277736"/>
                  <a:pt x="2052936" y="2297151"/>
                </a:cubicBezTo>
                <a:cubicBezTo>
                  <a:pt x="2145863" y="2319454"/>
                  <a:pt x="2237262" y="2349528"/>
                  <a:pt x="2331716" y="2364059"/>
                </a:cubicBezTo>
                <a:cubicBezTo>
                  <a:pt x="2380038" y="2371493"/>
                  <a:pt x="2428877" y="2376117"/>
                  <a:pt x="2476682" y="2386361"/>
                </a:cubicBezTo>
                <a:cubicBezTo>
                  <a:pt x="2533106" y="2398452"/>
                  <a:pt x="2587366" y="2419649"/>
                  <a:pt x="2643950" y="2430966"/>
                </a:cubicBezTo>
                <a:cubicBezTo>
                  <a:pt x="2680581" y="2438292"/>
                  <a:pt x="2718335" y="2437992"/>
                  <a:pt x="2755463" y="2442117"/>
                </a:cubicBezTo>
                <a:cubicBezTo>
                  <a:pt x="2785247" y="2445426"/>
                  <a:pt x="2814936" y="2449551"/>
                  <a:pt x="2844672" y="2453268"/>
                </a:cubicBezTo>
                <a:lnTo>
                  <a:pt x="2933882" y="2475571"/>
                </a:lnTo>
                <a:cubicBezTo>
                  <a:pt x="2952350" y="2479833"/>
                  <a:pt x="2970688" y="2487086"/>
                  <a:pt x="2989638" y="2486722"/>
                </a:cubicBezTo>
                <a:cubicBezTo>
                  <a:pt x="3164466" y="2483360"/>
                  <a:pt x="3339043" y="2471854"/>
                  <a:pt x="3513746" y="2464420"/>
                </a:cubicBezTo>
                <a:cubicBezTo>
                  <a:pt x="3547200" y="2453269"/>
                  <a:pt x="3585218" y="2451188"/>
                  <a:pt x="3614107" y="2430966"/>
                </a:cubicBezTo>
                <a:cubicBezTo>
                  <a:pt x="3651278" y="2404946"/>
                  <a:pt x="3687452" y="2377443"/>
                  <a:pt x="3725619" y="2352907"/>
                </a:cubicBezTo>
                <a:cubicBezTo>
                  <a:pt x="3739602" y="2343918"/>
                  <a:pt x="3756128" y="2339415"/>
                  <a:pt x="3770224" y="2330605"/>
                </a:cubicBezTo>
                <a:cubicBezTo>
                  <a:pt x="3830417" y="2292984"/>
                  <a:pt x="3799163" y="2305799"/>
                  <a:pt x="3848282" y="2263698"/>
                </a:cubicBezTo>
                <a:cubicBezTo>
                  <a:pt x="3888393" y="2229317"/>
                  <a:pt x="3933590" y="2200694"/>
                  <a:pt x="3970946" y="2163337"/>
                </a:cubicBezTo>
                <a:cubicBezTo>
                  <a:pt x="3982097" y="2152186"/>
                  <a:pt x="3994014" y="2141751"/>
                  <a:pt x="4004399" y="2129883"/>
                </a:cubicBezTo>
                <a:cubicBezTo>
                  <a:pt x="4020072" y="2111971"/>
                  <a:pt x="4032174" y="2090957"/>
                  <a:pt x="4049004" y="2074127"/>
                </a:cubicBezTo>
                <a:cubicBezTo>
                  <a:pt x="4058481" y="2064650"/>
                  <a:pt x="4071307" y="2059259"/>
                  <a:pt x="4082458" y="2051825"/>
                </a:cubicBezTo>
                <a:cubicBezTo>
                  <a:pt x="4207718" y="1884808"/>
                  <a:pt x="4032896" y="2113528"/>
                  <a:pt x="4149365" y="1973766"/>
                </a:cubicBezTo>
                <a:cubicBezTo>
                  <a:pt x="4176497" y="1941208"/>
                  <a:pt x="4227424" y="1873405"/>
                  <a:pt x="4227424" y="1873405"/>
                </a:cubicBezTo>
                <a:cubicBezTo>
                  <a:pt x="4231141" y="1858537"/>
                  <a:pt x="4233194" y="1843150"/>
                  <a:pt x="4238575" y="1828800"/>
                </a:cubicBezTo>
                <a:cubicBezTo>
                  <a:pt x="4244412" y="1813235"/>
                  <a:pt x="4255620" y="1799965"/>
                  <a:pt x="4260877" y="1784195"/>
                </a:cubicBezTo>
                <a:cubicBezTo>
                  <a:pt x="4270570" y="1755116"/>
                  <a:pt x="4275746" y="1724722"/>
                  <a:pt x="4283180" y="1694986"/>
                </a:cubicBezTo>
                <a:lnTo>
                  <a:pt x="4294331" y="1650381"/>
                </a:lnTo>
                <a:cubicBezTo>
                  <a:pt x="4290614" y="1590908"/>
                  <a:pt x="4292474" y="1530821"/>
                  <a:pt x="4283180" y="1471961"/>
                </a:cubicBezTo>
                <a:cubicBezTo>
                  <a:pt x="4281090" y="1458723"/>
                  <a:pt x="4266871" y="1450494"/>
                  <a:pt x="4260877" y="1438507"/>
                </a:cubicBezTo>
                <a:cubicBezTo>
                  <a:pt x="4208973" y="1334699"/>
                  <a:pt x="4275767" y="1429241"/>
                  <a:pt x="4193970" y="1326995"/>
                </a:cubicBezTo>
                <a:cubicBezTo>
                  <a:pt x="4186536" y="1308410"/>
                  <a:pt x="4180620" y="1289143"/>
                  <a:pt x="4171668" y="1271239"/>
                </a:cubicBezTo>
                <a:cubicBezTo>
                  <a:pt x="4165674" y="1259252"/>
                  <a:pt x="4155783" y="1249552"/>
                  <a:pt x="4149365" y="1237786"/>
                </a:cubicBezTo>
                <a:cubicBezTo>
                  <a:pt x="4133445" y="1208599"/>
                  <a:pt x="4118819" y="1178704"/>
                  <a:pt x="4104760" y="1148576"/>
                </a:cubicBezTo>
                <a:cubicBezTo>
                  <a:pt x="4092789" y="1122923"/>
                  <a:pt x="4083967" y="1095837"/>
                  <a:pt x="4071307" y="1070517"/>
                </a:cubicBezTo>
                <a:cubicBezTo>
                  <a:pt x="4059475" y="1046854"/>
                  <a:pt x="4015332" y="994973"/>
                  <a:pt x="4004399" y="981307"/>
                </a:cubicBezTo>
                <a:cubicBezTo>
                  <a:pt x="4000682" y="970156"/>
                  <a:pt x="4000591" y="957032"/>
                  <a:pt x="3993248" y="947854"/>
                </a:cubicBezTo>
                <a:cubicBezTo>
                  <a:pt x="3984876" y="937389"/>
                  <a:pt x="3970090" y="934131"/>
                  <a:pt x="3959794" y="925551"/>
                </a:cubicBezTo>
                <a:cubicBezTo>
                  <a:pt x="3947679" y="915455"/>
                  <a:pt x="3938456" y="902194"/>
                  <a:pt x="3926341" y="892098"/>
                </a:cubicBezTo>
                <a:cubicBezTo>
                  <a:pt x="3916045" y="883518"/>
                  <a:pt x="3902973" y="878620"/>
                  <a:pt x="3892887" y="869795"/>
                </a:cubicBezTo>
                <a:cubicBezTo>
                  <a:pt x="3873107" y="852487"/>
                  <a:pt x="3860640" y="825793"/>
                  <a:pt x="3837131" y="814039"/>
                </a:cubicBezTo>
                <a:cubicBezTo>
                  <a:pt x="3792526" y="791737"/>
                  <a:pt x="3746079" y="772790"/>
                  <a:pt x="3703316" y="747132"/>
                </a:cubicBezTo>
                <a:cubicBezTo>
                  <a:pt x="3684731" y="735981"/>
                  <a:pt x="3666588" y="724057"/>
                  <a:pt x="3647560" y="713678"/>
                </a:cubicBezTo>
                <a:cubicBezTo>
                  <a:pt x="3625670" y="701738"/>
                  <a:pt x="3602034" y="693054"/>
                  <a:pt x="3580653" y="680225"/>
                </a:cubicBezTo>
                <a:cubicBezTo>
                  <a:pt x="3564716" y="670663"/>
                  <a:pt x="3552671" y="655083"/>
                  <a:pt x="3536048" y="646771"/>
                </a:cubicBezTo>
                <a:cubicBezTo>
                  <a:pt x="3515021" y="636257"/>
                  <a:pt x="3491083" y="632907"/>
                  <a:pt x="3469141" y="624468"/>
                </a:cubicBezTo>
                <a:cubicBezTo>
                  <a:pt x="3442719" y="614306"/>
                  <a:pt x="3416785" y="602878"/>
                  <a:pt x="3391082" y="591015"/>
                </a:cubicBezTo>
                <a:cubicBezTo>
                  <a:pt x="3368442" y="580566"/>
                  <a:pt x="3347326" y="566822"/>
                  <a:pt x="3324175" y="557561"/>
                </a:cubicBezTo>
                <a:cubicBezTo>
                  <a:pt x="3290686" y="544165"/>
                  <a:pt x="3216192" y="538488"/>
                  <a:pt x="3190360" y="535259"/>
                </a:cubicBezTo>
                <a:cubicBezTo>
                  <a:pt x="3164341" y="527825"/>
                  <a:pt x="3138837" y="518263"/>
                  <a:pt x="3112302" y="512956"/>
                </a:cubicBezTo>
                <a:cubicBezTo>
                  <a:pt x="3082916" y="507079"/>
                  <a:pt x="3052712" y="506362"/>
                  <a:pt x="3023092" y="501805"/>
                </a:cubicBezTo>
                <a:cubicBezTo>
                  <a:pt x="3004359" y="498923"/>
                  <a:pt x="2985984" y="494044"/>
                  <a:pt x="2967336" y="490654"/>
                </a:cubicBezTo>
                <a:cubicBezTo>
                  <a:pt x="2945090" y="486609"/>
                  <a:pt x="2922639" y="483734"/>
                  <a:pt x="2900428" y="479503"/>
                </a:cubicBezTo>
                <a:lnTo>
                  <a:pt x="2733160" y="446049"/>
                </a:lnTo>
                <a:cubicBezTo>
                  <a:pt x="2620069" y="425106"/>
                  <a:pt x="2610893" y="425190"/>
                  <a:pt x="2510136" y="412595"/>
                </a:cubicBezTo>
                <a:cubicBezTo>
                  <a:pt x="2484116" y="401444"/>
                  <a:pt x="2459633" y="385626"/>
                  <a:pt x="2432077" y="379142"/>
                </a:cubicBezTo>
                <a:cubicBezTo>
                  <a:pt x="2395714" y="370586"/>
                  <a:pt x="2357693" y="372115"/>
                  <a:pt x="2320565" y="367990"/>
                </a:cubicBezTo>
                <a:cubicBezTo>
                  <a:pt x="2290780" y="364680"/>
                  <a:pt x="2261092" y="360556"/>
                  <a:pt x="2231355" y="356839"/>
                </a:cubicBezTo>
                <a:lnTo>
                  <a:pt x="1662643" y="367990"/>
                </a:lnTo>
                <a:cubicBezTo>
                  <a:pt x="1597346" y="370281"/>
                  <a:pt x="1560426" y="394854"/>
                  <a:pt x="1495375" y="412595"/>
                </a:cubicBezTo>
                <a:cubicBezTo>
                  <a:pt x="1447530" y="425643"/>
                  <a:pt x="1398731" y="434898"/>
                  <a:pt x="1350409" y="446049"/>
                </a:cubicBezTo>
                <a:cubicBezTo>
                  <a:pt x="1291158" y="485548"/>
                  <a:pt x="1341957" y="458293"/>
                  <a:pt x="1250048" y="479503"/>
                </a:cubicBezTo>
                <a:cubicBezTo>
                  <a:pt x="1223680" y="485588"/>
                  <a:pt x="1198009" y="494371"/>
                  <a:pt x="1171989" y="501805"/>
                </a:cubicBezTo>
                <a:cubicBezTo>
                  <a:pt x="1091251" y="555631"/>
                  <a:pt x="1129056" y="534423"/>
                  <a:pt x="1060477" y="568712"/>
                </a:cubicBezTo>
                <a:cubicBezTo>
                  <a:pt x="1008286" y="620906"/>
                  <a:pt x="1072274" y="563564"/>
                  <a:pt x="1004721" y="602166"/>
                </a:cubicBezTo>
                <a:cubicBezTo>
                  <a:pt x="980043" y="616268"/>
                  <a:pt x="945645" y="646927"/>
                  <a:pt x="926663" y="669073"/>
                </a:cubicBezTo>
                <a:cubicBezTo>
                  <a:pt x="914568" y="683184"/>
                  <a:pt x="904360" y="698810"/>
                  <a:pt x="893209" y="713678"/>
                </a:cubicBezTo>
                <a:cubicBezTo>
                  <a:pt x="889492" y="724829"/>
                  <a:pt x="885287" y="735830"/>
                  <a:pt x="882058" y="747132"/>
                </a:cubicBezTo>
                <a:cubicBezTo>
                  <a:pt x="874041" y="775193"/>
                  <a:pt x="864353" y="819908"/>
                  <a:pt x="859755" y="847493"/>
                </a:cubicBezTo>
                <a:cubicBezTo>
                  <a:pt x="855434" y="873419"/>
                  <a:pt x="852321" y="899532"/>
                  <a:pt x="848604" y="925551"/>
                </a:cubicBezTo>
                <a:cubicBezTo>
                  <a:pt x="844887" y="985024"/>
                  <a:pt x="842615" y="1044606"/>
                  <a:pt x="837453" y="1103971"/>
                </a:cubicBezTo>
                <a:cubicBezTo>
                  <a:pt x="835176" y="1130156"/>
                  <a:pt x="824921" y="1155782"/>
                  <a:pt x="826302" y="1182029"/>
                </a:cubicBezTo>
                <a:cubicBezTo>
                  <a:pt x="832386" y="1297637"/>
                  <a:pt x="837982" y="1414015"/>
                  <a:pt x="859755" y="1527717"/>
                </a:cubicBezTo>
                <a:cubicBezTo>
                  <a:pt x="946417" y="1980284"/>
                  <a:pt x="890645" y="1464274"/>
                  <a:pt x="1015872" y="1839951"/>
                </a:cubicBezTo>
                <a:cubicBezTo>
                  <a:pt x="1046834" y="1932837"/>
                  <a:pt x="1032292" y="1913953"/>
                  <a:pt x="1116233" y="2007220"/>
                </a:cubicBezTo>
                <a:cubicBezTo>
                  <a:pt x="1158390" y="2054061"/>
                  <a:pt x="1233809" y="2131897"/>
                  <a:pt x="1294653" y="2174488"/>
                </a:cubicBezTo>
                <a:cubicBezTo>
                  <a:pt x="1312409" y="2186917"/>
                  <a:pt x="1330678" y="2198973"/>
                  <a:pt x="1350409" y="2207942"/>
                </a:cubicBezTo>
                <a:cubicBezTo>
                  <a:pt x="1371811" y="2217670"/>
                  <a:pt x="1395014" y="2222810"/>
                  <a:pt x="1417316" y="2230244"/>
                </a:cubicBezTo>
                <a:lnTo>
                  <a:pt x="1573433" y="2330605"/>
                </a:lnTo>
                <a:cubicBezTo>
                  <a:pt x="1591758" y="2342179"/>
                  <a:pt x="1608627" y="2357205"/>
                  <a:pt x="1629189" y="2364059"/>
                </a:cubicBezTo>
                <a:cubicBezTo>
                  <a:pt x="1651492" y="2371493"/>
                  <a:pt x="1674204" y="2377794"/>
                  <a:pt x="1696097" y="2386361"/>
                </a:cubicBezTo>
                <a:cubicBezTo>
                  <a:pt x="1759736" y="2411263"/>
                  <a:pt x="1820352" y="2444323"/>
                  <a:pt x="1885668" y="2464420"/>
                </a:cubicBezTo>
                <a:lnTo>
                  <a:pt x="2030633" y="2509025"/>
                </a:lnTo>
                <a:cubicBezTo>
                  <a:pt x="2056553" y="2516801"/>
                  <a:pt x="2082157" y="2526020"/>
                  <a:pt x="2108692" y="2531327"/>
                </a:cubicBezTo>
                <a:cubicBezTo>
                  <a:pt x="2145863" y="2538761"/>
                  <a:pt x="2182717" y="2548006"/>
                  <a:pt x="2220204" y="2553629"/>
                </a:cubicBezTo>
                <a:cubicBezTo>
                  <a:pt x="2257147" y="2559170"/>
                  <a:pt x="2294545" y="2561064"/>
                  <a:pt x="2331716" y="2564781"/>
                </a:cubicBezTo>
                <a:cubicBezTo>
                  <a:pt x="2391189" y="2579649"/>
                  <a:pt x="2450231" y="2596363"/>
                  <a:pt x="2510136" y="2609386"/>
                </a:cubicBezTo>
                <a:cubicBezTo>
                  <a:pt x="2535820" y="2614969"/>
                  <a:pt x="2562421" y="2615382"/>
                  <a:pt x="2588194" y="2620537"/>
                </a:cubicBezTo>
                <a:cubicBezTo>
                  <a:pt x="2618251" y="2626548"/>
                  <a:pt x="2647347" y="2636828"/>
                  <a:pt x="2677404" y="2642839"/>
                </a:cubicBezTo>
                <a:cubicBezTo>
                  <a:pt x="2703177" y="2647994"/>
                  <a:pt x="2729603" y="2649288"/>
                  <a:pt x="2755463" y="2653990"/>
                </a:cubicBezTo>
                <a:cubicBezTo>
                  <a:pt x="2770542" y="2656732"/>
                  <a:pt x="2785040" y="2662136"/>
                  <a:pt x="2800068" y="2665142"/>
                </a:cubicBezTo>
                <a:cubicBezTo>
                  <a:pt x="2822239" y="2669576"/>
                  <a:pt x="2844673" y="2672576"/>
                  <a:pt x="2866975" y="2676293"/>
                </a:cubicBezTo>
                <a:cubicBezTo>
                  <a:pt x="2926448" y="2672576"/>
                  <a:pt x="2987083" y="2677418"/>
                  <a:pt x="3045394" y="2665142"/>
                </a:cubicBezTo>
                <a:cubicBezTo>
                  <a:pt x="3060826" y="2661893"/>
                  <a:pt x="3066348" y="2641303"/>
                  <a:pt x="3078848" y="2631688"/>
                </a:cubicBezTo>
                <a:cubicBezTo>
                  <a:pt x="3114811" y="2604024"/>
                  <a:pt x="3154457" y="2581372"/>
                  <a:pt x="3190360" y="2553629"/>
                </a:cubicBezTo>
                <a:cubicBezTo>
                  <a:pt x="3236304" y="2518127"/>
                  <a:pt x="3283119" y="2483173"/>
                  <a:pt x="3324175" y="2442117"/>
                </a:cubicBezTo>
                <a:cubicBezTo>
                  <a:pt x="3407912" y="2358380"/>
                  <a:pt x="3366453" y="2394913"/>
                  <a:pt x="3446838" y="2330605"/>
                </a:cubicBezTo>
                <a:cubicBezTo>
                  <a:pt x="3457989" y="2312020"/>
                  <a:pt x="3467287" y="2292188"/>
                  <a:pt x="3480292" y="2274849"/>
                </a:cubicBezTo>
                <a:cubicBezTo>
                  <a:pt x="3489754" y="2262233"/>
                  <a:pt x="3505279" y="2254700"/>
                  <a:pt x="3513746" y="2241395"/>
                </a:cubicBezTo>
                <a:cubicBezTo>
                  <a:pt x="3531595" y="2213346"/>
                  <a:pt x="3539908" y="2179848"/>
                  <a:pt x="3558350" y="2152186"/>
                </a:cubicBezTo>
                <a:cubicBezTo>
                  <a:pt x="3593267" y="2099811"/>
                  <a:pt x="3589116" y="2109034"/>
                  <a:pt x="3625258" y="2029522"/>
                </a:cubicBezTo>
                <a:cubicBezTo>
                  <a:pt x="3630122" y="2018821"/>
                  <a:pt x="3633031" y="2007327"/>
                  <a:pt x="3636409" y="1996068"/>
                </a:cubicBezTo>
                <a:cubicBezTo>
                  <a:pt x="3644185" y="1970149"/>
                  <a:pt x="3648997" y="1943267"/>
                  <a:pt x="3658711" y="1918010"/>
                </a:cubicBezTo>
                <a:cubicBezTo>
                  <a:pt x="3667662" y="1894737"/>
                  <a:pt x="3682904" y="1874254"/>
                  <a:pt x="3692165" y="1851103"/>
                </a:cubicBezTo>
                <a:cubicBezTo>
                  <a:pt x="3705262" y="1818362"/>
                  <a:pt x="3714468" y="1784196"/>
                  <a:pt x="3725619" y="1750742"/>
                </a:cubicBezTo>
                <a:lnTo>
                  <a:pt x="3747921" y="1683834"/>
                </a:lnTo>
                <a:cubicBezTo>
                  <a:pt x="3751638" y="1654098"/>
                  <a:pt x="3753549" y="1624079"/>
                  <a:pt x="3759072" y="1594625"/>
                </a:cubicBezTo>
                <a:cubicBezTo>
                  <a:pt x="3780755" y="1478982"/>
                  <a:pt x="3773013" y="1540257"/>
                  <a:pt x="3792526" y="1471961"/>
                </a:cubicBezTo>
                <a:cubicBezTo>
                  <a:pt x="3796736" y="1457225"/>
                  <a:pt x="3799960" y="1442224"/>
                  <a:pt x="3803677" y="1427356"/>
                </a:cubicBezTo>
                <a:cubicBezTo>
                  <a:pt x="3799960" y="1386468"/>
                  <a:pt x="3809200" y="1342211"/>
                  <a:pt x="3792526" y="1304693"/>
                </a:cubicBezTo>
                <a:cubicBezTo>
                  <a:pt x="3777581" y="1271067"/>
                  <a:pt x="3734880" y="1257251"/>
                  <a:pt x="3714468" y="1226634"/>
                </a:cubicBezTo>
                <a:cubicBezTo>
                  <a:pt x="3655791" y="1138623"/>
                  <a:pt x="3739625" y="1261030"/>
                  <a:pt x="3602955" y="1092820"/>
                </a:cubicBezTo>
                <a:cubicBezTo>
                  <a:pt x="3528992" y="1001788"/>
                  <a:pt x="3481648" y="881622"/>
                  <a:pt x="3368780" y="825190"/>
                </a:cubicBezTo>
                <a:cubicBezTo>
                  <a:pt x="3201996" y="741801"/>
                  <a:pt x="3407079" y="850724"/>
                  <a:pt x="3234965" y="735981"/>
                </a:cubicBezTo>
                <a:cubicBezTo>
                  <a:pt x="3194098" y="708736"/>
                  <a:pt x="3155933" y="699616"/>
                  <a:pt x="3112302" y="680225"/>
                </a:cubicBezTo>
                <a:cubicBezTo>
                  <a:pt x="3097111" y="673474"/>
                  <a:pt x="3083824" y="661954"/>
                  <a:pt x="3067697" y="657922"/>
                </a:cubicBezTo>
                <a:cubicBezTo>
                  <a:pt x="3038624" y="650654"/>
                  <a:pt x="3008224" y="650488"/>
                  <a:pt x="2978487" y="646771"/>
                </a:cubicBezTo>
                <a:cubicBezTo>
                  <a:pt x="2959902" y="639337"/>
                  <a:pt x="2942072" y="629626"/>
                  <a:pt x="2922731" y="624468"/>
                </a:cubicBezTo>
                <a:cubicBezTo>
                  <a:pt x="2859648" y="607646"/>
                  <a:pt x="2787314" y="597889"/>
                  <a:pt x="2722009" y="591015"/>
                </a:cubicBezTo>
                <a:cubicBezTo>
                  <a:pt x="2681178" y="586717"/>
                  <a:pt x="2640069" y="585085"/>
                  <a:pt x="2599346" y="579864"/>
                </a:cubicBezTo>
                <a:cubicBezTo>
                  <a:pt x="2068667" y="511828"/>
                  <a:pt x="2456201" y="552169"/>
                  <a:pt x="2175599" y="524107"/>
                </a:cubicBezTo>
                <a:cubicBezTo>
                  <a:pt x="1969573" y="472601"/>
                  <a:pt x="2087705" y="492950"/>
                  <a:pt x="1818760" y="479503"/>
                </a:cubicBezTo>
                <a:cubicBezTo>
                  <a:pt x="1584584" y="490654"/>
                  <a:pt x="1350004" y="495246"/>
                  <a:pt x="1116233" y="512956"/>
                </a:cubicBezTo>
                <a:cubicBezTo>
                  <a:pt x="1102869" y="513968"/>
                  <a:pt x="1095329" y="530553"/>
                  <a:pt x="1082780" y="535259"/>
                </a:cubicBezTo>
                <a:cubicBezTo>
                  <a:pt x="1065033" y="541914"/>
                  <a:pt x="1045139" y="540836"/>
                  <a:pt x="1027024" y="546410"/>
                </a:cubicBezTo>
                <a:cubicBezTo>
                  <a:pt x="996670" y="555750"/>
                  <a:pt x="967551" y="568713"/>
                  <a:pt x="937814" y="579864"/>
                </a:cubicBezTo>
                <a:cubicBezTo>
                  <a:pt x="864967" y="652708"/>
                  <a:pt x="1010306" y="510718"/>
                  <a:pt x="826302" y="657922"/>
                </a:cubicBezTo>
                <a:cubicBezTo>
                  <a:pt x="807717" y="672790"/>
                  <a:pt x="789587" y="688247"/>
                  <a:pt x="770546" y="702527"/>
                </a:cubicBezTo>
                <a:cubicBezTo>
                  <a:pt x="759824" y="710568"/>
                  <a:pt x="747388" y="716249"/>
                  <a:pt x="737092" y="724829"/>
                </a:cubicBezTo>
                <a:cubicBezTo>
                  <a:pt x="702932" y="753295"/>
                  <a:pt x="689156" y="778895"/>
                  <a:pt x="659033" y="814039"/>
                </a:cubicBezTo>
                <a:cubicBezTo>
                  <a:pt x="652191" y="822021"/>
                  <a:pt x="643186" y="828043"/>
                  <a:pt x="636731" y="836342"/>
                </a:cubicBezTo>
                <a:cubicBezTo>
                  <a:pt x="617100" y="861582"/>
                  <a:pt x="600398" y="889000"/>
                  <a:pt x="580975" y="914400"/>
                </a:cubicBezTo>
                <a:cubicBezTo>
                  <a:pt x="552059" y="952213"/>
                  <a:pt x="519433" y="987177"/>
                  <a:pt x="491765" y="1025912"/>
                </a:cubicBezTo>
                <a:cubicBezTo>
                  <a:pt x="482103" y="1039439"/>
                  <a:pt x="477710" y="1056084"/>
                  <a:pt x="469463" y="1070517"/>
                </a:cubicBezTo>
                <a:cubicBezTo>
                  <a:pt x="462814" y="1082153"/>
                  <a:pt x="454594" y="1092820"/>
                  <a:pt x="447160" y="1103971"/>
                </a:cubicBezTo>
                <a:cubicBezTo>
                  <a:pt x="443443" y="1118839"/>
                  <a:pt x="440413" y="1133896"/>
                  <a:pt x="436009" y="1148576"/>
                </a:cubicBezTo>
                <a:cubicBezTo>
                  <a:pt x="429254" y="1171093"/>
                  <a:pt x="413707" y="1191974"/>
                  <a:pt x="413707" y="1215483"/>
                </a:cubicBezTo>
                <a:cubicBezTo>
                  <a:pt x="413707" y="1379203"/>
                  <a:pt x="422689" y="1542960"/>
                  <a:pt x="436009" y="1706137"/>
                </a:cubicBezTo>
                <a:cubicBezTo>
                  <a:pt x="437638" y="1726088"/>
                  <a:pt x="452424" y="1742761"/>
                  <a:pt x="458311" y="1761893"/>
                </a:cubicBezTo>
                <a:cubicBezTo>
                  <a:pt x="483559" y="1843950"/>
                  <a:pt x="474780" y="1861737"/>
                  <a:pt x="514068" y="1940312"/>
                </a:cubicBezTo>
                <a:cubicBezTo>
                  <a:pt x="518770" y="1949716"/>
                  <a:pt x="528936" y="1955181"/>
                  <a:pt x="536370" y="1962615"/>
                </a:cubicBezTo>
                <a:cubicBezTo>
                  <a:pt x="543804" y="1984917"/>
                  <a:pt x="546577" y="2009363"/>
                  <a:pt x="558672" y="2029522"/>
                </a:cubicBezTo>
                <a:cubicBezTo>
                  <a:pt x="580477" y="2065864"/>
                  <a:pt x="610547" y="2096558"/>
                  <a:pt x="636731" y="2129883"/>
                </a:cubicBezTo>
                <a:cubicBezTo>
                  <a:pt x="651436" y="2148598"/>
                  <a:pt x="661533" y="2172436"/>
                  <a:pt x="681336" y="2185639"/>
                </a:cubicBezTo>
                <a:cubicBezTo>
                  <a:pt x="705109" y="2201488"/>
                  <a:pt x="748116" y="2230928"/>
                  <a:pt x="770546" y="2241395"/>
                </a:cubicBezTo>
                <a:cubicBezTo>
                  <a:pt x="806824" y="2258325"/>
                  <a:pt x="844492" y="2272160"/>
                  <a:pt x="882058" y="2286000"/>
                </a:cubicBezTo>
                <a:cubicBezTo>
                  <a:pt x="915147" y="2298191"/>
                  <a:pt x="947371" y="2315560"/>
                  <a:pt x="982419" y="2319454"/>
                </a:cubicBezTo>
                <a:lnTo>
                  <a:pt x="1082780" y="2330605"/>
                </a:lnTo>
                <a:cubicBezTo>
                  <a:pt x="1260690" y="2397323"/>
                  <a:pt x="1077357" y="2334022"/>
                  <a:pt x="1339258" y="2397512"/>
                </a:cubicBezTo>
                <a:cubicBezTo>
                  <a:pt x="1406744" y="2413872"/>
                  <a:pt x="1471688" y="2440688"/>
                  <a:pt x="1539980" y="2453268"/>
                </a:cubicBezTo>
                <a:cubicBezTo>
                  <a:pt x="1613456" y="2466803"/>
                  <a:pt x="1689743" y="2460919"/>
                  <a:pt x="1763004" y="2475571"/>
                </a:cubicBezTo>
                <a:cubicBezTo>
                  <a:pt x="1916512" y="2506272"/>
                  <a:pt x="1676687" y="2459718"/>
                  <a:pt x="1997180" y="2509025"/>
                </a:cubicBezTo>
                <a:cubicBezTo>
                  <a:pt x="2034646" y="2514789"/>
                  <a:pt x="2071521" y="2523893"/>
                  <a:pt x="2108692" y="2531327"/>
                </a:cubicBezTo>
                <a:cubicBezTo>
                  <a:pt x="2320565" y="2523893"/>
                  <a:pt x="2532684" y="2521659"/>
                  <a:pt x="2744311" y="2509025"/>
                </a:cubicBezTo>
                <a:cubicBezTo>
                  <a:pt x="2869139" y="2501573"/>
                  <a:pt x="2851997" y="2478458"/>
                  <a:pt x="2967336" y="2430966"/>
                </a:cubicBezTo>
                <a:cubicBezTo>
                  <a:pt x="2992358" y="2420663"/>
                  <a:pt x="3019963" y="2417912"/>
                  <a:pt x="3045394" y="2408664"/>
                </a:cubicBezTo>
                <a:cubicBezTo>
                  <a:pt x="3061017" y="2402983"/>
                  <a:pt x="3074654" y="2392755"/>
                  <a:pt x="3089999" y="2386361"/>
                </a:cubicBezTo>
                <a:cubicBezTo>
                  <a:pt x="3119315" y="2374146"/>
                  <a:pt x="3150018" y="2365417"/>
                  <a:pt x="3179209" y="2352907"/>
                </a:cubicBezTo>
                <a:cubicBezTo>
                  <a:pt x="3202128" y="2343085"/>
                  <a:pt x="3223416" y="2329772"/>
                  <a:pt x="3246116" y="2319454"/>
                </a:cubicBezTo>
                <a:cubicBezTo>
                  <a:pt x="3264339" y="2311171"/>
                  <a:pt x="3284707" y="2307450"/>
                  <a:pt x="3301872" y="2297151"/>
                </a:cubicBezTo>
                <a:cubicBezTo>
                  <a:pt x="3322281" y="2284906"/>
                  <a:pt x="3337219" y="2264792"/>
                  <a:pt x="3357628" y="2252547"/>
                </a:cubicBezTo>
                <a:cubicBezTo>
                  <a:pt x="3423071" y="2213282"/>
                  <a:pt x="3407522" y="2250193"/>
                  <a:pt x="3469141" y="2196790"/>
                </a:cubicBezTo>
                <a:cubicBezTo>
                  <a:pt x="3508865" y="2162362"/>
                  <a:pt x="3542132" y="2121047"/>
                  <a:pt x="3580653" y="2085278"/>
                </a:cubicBezTo>
                <a:cubicBezTo>
                  <a:pt x="3594272" y="2072632"/>
                  <a:pt x="3612612" y="2065444"/>
                  <a:pt x="3625258" y="2051825"/>
                </a:cubicBezTo>
                <a:cubicBezTo>
                  <a:pt x="3661206" y="2013112"/>
                  <a:pt x="3692305" y="1970163"/>
                  <a:pt x="3725619" y="1929161"/>
                </a:cubicBezTo>
                <a:cubicBezTo>
                  <a:pt x="3740628" y="1910689"/>
                  <a:pt x="3757979" y="1893814"/>
                  <a:pt x="3770224" y="1873405"/>
                </a:cubicBezTo>
                <a:cubicBezTo>
                  <a:pt x="3781375" y="1854820"/>
                  <a:pt x="3790673" y="1834988"/>
                  <a:pt x="3803677" y="1817649"/>
                </a:cubicBezTo>
                <a:cubicBezTo>
                  <a:pt x="3813139" y="1805033"/>
                  <a:pt x="3828564" y="1797435"/>
                  <a:pt x="3837131" y="1784195"/>
                </a:cubicBezTo>
                <a:cubicBezTo>
                  <a:pt x="3869691" y="1733875"/>
                  <a:pt x="3894336" y="1678753"/>
                  <a:pt x="3926341" y="1628078"/>
                </a:cubicBezTo>
                <a:cubicBezTo>
                  <a:pt x="3939051" y="1607955"/>
                  <a:pt x="3958168" y="1592402"/>
                  <a:pt x="3970946" y="1572322"/>
                </a:cubicBezTo>
                <a:cubicBezTo>
                  <a:pt x="3984333" y="1551286"/>
                  <a:pt x="3992174" y="1527147"/>
                  <a:pt x="4004399" y="1505415"/>
                </a:cubicBezTo>
                <a:cubicBezTo>
                  <a:pt x="4025651" y="1467634"/>
                  <a:pt x="4049004" y="1431074"/>
                  <a:pt x="4071307" y="1393903"/>
                </a:cubicBezTo>
                <a:lnTo>
                  <a:pt x="4093609" y="1304693"/>
                </a:lnTo>
                <a:lnTo>
                  <a:pt x="4104760" y="1260088"/>
                </a:lnTo>
                <a:cubicBezTo>
                  <a:pt x="4089892" y="1156010"/>
                  <a:pt x="4082962" y="1050485"/>
                  <a:pt x="4060155" y="947854"/>
                </a:cubicBezTo>
                <a:cubicBezTo>
                  <a:pt x="4047448" y="890673"/>
                  <a:pt x="3931623" y="736432"/>
                  <a:pt x="3915189" y="713678"/>
                </a:cubicBezTo>
                <a:cubicBezTo>
                  <a:pt x="3854153" y="629166"/>
                  <a:pt x="3887429" y="683842"/>
                  <a:pt x="3814828" y="602166"/>
                </a:cubicBezTo>
                <a:cubicBezTo>
                  <a:pt x="3802481" y="588275"/>
                  <a:pt x="3796045" y="568971"/>
                  <a:pt x="3781375" y="557561"/>
                </a:cubicBezTo>
                <a:cubicBezTo>
                  <a:pt x="3761693" y="542252"/>
                  <a:pt x="3735443" y="537591"/>
                  <a:pt x="3714468" y="524107"/>
                </a:cubicBezTo>
                <a:cubicBezTo>
                  <a:pt x="3683201" y="504007"/>
                  <a:pt x="3656186" y="477818"/>
                  <a:pt x="3625258" y="457200"/>
                </a:cubicBezTo>
                <a:cubicBezTo>
                  <a:pt x="3586034" y="431051"/>
                  <a:pt x="3559077" y="430728"/>
                  <a:pt x="3513746" y="412595"/>
                </a:cubicBezTo>
                <a:cubicBezTo>
                  <a:pt x="3479756" y="398999"/>
                  <a:pt x="3447376" y="381586"/>
                  <a:pt x="3413385" y="367990"/>
                </a:cubicBezTo>
                <a:cubicBezTo>
                  <a:pt x="3391557" y="359259"/>
                  <a:pt x="3368178" y="354730"/>
                  <a:pt x="3346477" y="345688"/>
                </a:cubicBezTo>
                <a:cubicBezTo>
                  <a:pt x="3323460" y="336098"/>
                  <a:pt x="3303004" y="320755"/>
                  <a:pt x="3279570" y="312234"/>
                </a:cubicBezTo>
                <a:cubicBezTo>
                  <a:pt x="3261758" y="305757"/>
                  <a:pt x="3242316" y="305194"/>
                  <a:pt x="3223814" y="301083"/>
                </a:cubicBezTo>
                <a:cubicBezTo>
                  <a:pt x="3208853" y="297758"/>
                  <a:pt x="3193945" y="294142"/>
                  <a:pt x="3179209" y="289932"/>
                </a:cubicBezTo>
                <a:cubicBezTo>
                  <a:pt x="3141895" y="279271"/>
                  <a:pt x="3105011" y="267139"/>
                  <a:pt x="3067697" y="256478"/>
                </a:cubicBezTo>
                <a:cubicBezTo>
                  <a:pt x="3052961" y="252268"/>
                  <a:pt x="3038264" y="247494"/>
                  <a:pt x="3023092" y="245327"/>
                </a:cubicBezTo>
                <a:cubicBezTo>
                  <a:pt x="2986111" y="240044"/>
                  <a:pt x="2948708" y="238301"/>
                  <a:pt x="2911580" y="234176"/>
                </a:cubicBezTo>
                <a:lnTo>
                  <a:pt x="2722009" y="211873"/>
                </a:lnTo>
                <a:cubicBezTo>
                  <a:pt x="2391189" y="219307"/>
                  <a:pt x="2059515" y="209273"/>
                  <a:pt x="1729550" y="234176"/>
                </a:cubicBezTo>
                <a:cubicBezTo>
                  <a:pt x="1662730" y="239219"/>
                  <a:pt x="1599916" y="271115"/>
                  <a:pt x="1539980" y="301083"/>
                </a:cubicBezTo>
                <a:cubicBezTo>
                  <a:pt x="1311842" y="415152"/>
                  <a:pt x="1411829" y="383301"/>
                  <a:pt x="1250048" y="423747"/>
                </a:cubicBezTo>
                <a:cubicBezTo>
                  <a:pt x="1231463" y="434898"/>
                  <a:pt x="1214098" y="448398"/>
                  <a:pt x="1194292" y="457200"/>
                </a:cubicBezTo>
                <a:cubicBezTo>
                  <a:pt x="1180287" y="463424"/>
                  <a:pt x="1162683" y="460228"/>
                  <a:pt x="1149687" y="468351"/>
                </a:cubicBezTo>
                <a:cubicBezTo>
                  <a:pt x="1131856" y="479495"/>
                  <a:pt x="1122577" y="501292"/>
                  <a:pt x="1105082" y="512956"/>
                </a:cubicBezTo>
                <a:lnTo>
                  <a:pt x="1071628" y="535259"/>
                </a:lnTo>
                <a:cubicBezTo>
                  <a:pt x="1060477" y="553844"/>
                  <a:pt x="1050197" y="572981"/>
                  <a:pt x="1038175" y="591015"/>
                </a:cubicBezTo>
                <a:cubicBezTo>
                  <a:pt x="1027866" y="606479"/>
                  <a:pt x="1014571" y="619860"/>
                  <a:pt x="1004721" y="635620"/>
                </a:cubicBezTo>
                <a:cubicBezTo>
                  <a:pt x="995911" y="649716"/>
                  <a:pt x="990972" y="665971"/>
                  <a:pt x="982419" y="680225"/>
                </a:cubicBezTo>
                <a:cubicBezTo>
                  <a:pt x="957484" y="721783"/>
                  <a:pt x="904360" y="802888"/>
                  <a:pt x="904360" y="802888"/>
                </a:cubicBezTo>
                <a:cubicBezTo>
                  <a:pt x="900643" y="817756"/>
                  <a:pt x="899246" y="833406"/>
                  <a:pt x="893209" y="847493"/>
                </a:cubicBezTo>
                <a:cubicBezTo>
                  <a:pt x="887930" y="859812"/>
                  <a:pt x="877556" y="869311"/>
                  <a:pt x="870907" y="880947"/>
                </a:cubicBezTo>
                <a:cubicBezTo>
                  <a:pt x="862660" y="895380"/>
                  <a:pt x="854571" y="910036"/>
                  <a:pt x="848604" y="925551"/>
                </a:cubicBezTo>
                <a:cubicBezTo>
                  <a:pt x="835945" y="958464"/>
                  <a:pt x="824837" y="992005"/>
                  <a:pt x="815150" y="1025912"/>
                </a:cubicBezTo>
                <a:cubicBezTo>
                  <a:pt x="793544" y="1101534"/>
                  <a:pt x="785914" y="1122370"/>
                  <a:pt x="770546" y="1204332"/>
                </a:cubicBezTo>
                <a:cubicBezTo>
                  <a:pt x="765702" y="1230165"/>
                  <a:pt x="763111" y="1256371"/>
                  <a:pt x="759394" y="1282390"/>
                </a:cubicBezTo>
                <a:cubicBezTo>
                  <a:pt x="763111" y="1431073"/>
                  <a:pt x="760429" y="1580054"/>
                  <a:pt x="770546" y="1728439"/>
                </a:cubicBezTo>
                <a:cubicBezTo>
                  <a:pt x="771677" y="1745024"/>
                  <a:pt x="784295" y="1758790"/>
                  <a:pt x="792848" y="1773044"/>
                </a:cubicBezTo>
                <a:cubicBezTo>
                  <a:pt x="828442" y="1832367"/>
                  <a:pt x="855834" y="1865752"/>
                  <a:pt x="904360" y="1918010"/>
                </a:cubicBezTo>
                <a:cubicBezTo>
                  <a:pt x="929399" y="1944975"/>
                  <a:pt x="953685" y="1973081"/>
                  <a:pt x="982419" y="1996068"/>
                </a:cubicBezTo>
                <a:cubicBezTo>
                  <a:pt x="1108240" y="2096725"/>
                  <a:pt x="951807" y="1975660"/>
                  <a:pt x="1149687" y="2107581"/>
                </a:cubicBezTo>
                <a:cubicBezTo>
                  <a:pt x="1236568" y="2165502"/>
                  <a:pt x="1353336" y="2246089"/>
                  <a:pt x="1439619" y="2274849"/>
                </a:cubicBezTo>
                <a:cubicBezTo>
                  <a:pt x="1461921" y="2282283"/>
                  <a:pt x="1484918" y="2287891"/>
                  <a:pt x="1506526" y="2297151"/>
                </a:cubicBezTo>
                <a:cubicBezTo>
                  <a:pt x="1537084" y="2310247"/>
                  <a:pt x="1565047" y="2328969"/>
                  <a:pt x="1595736" y="2341756"/>
                </a:cubicBezTo>
                <a:cubicBezTo>
                  <a:pt x="1608840" y="2347216"/>
                  <a:pt x="1687010" y="2362624"/>
                  <a:pt x="1696097" y="2364059"/>
                </a:cubicBezTo>
                <a:cubicBezTo>
                  <a:pt x="1705386" y="2365526"/>
                  <a:pt x="1860372" y="2384531"/>
                  <a:pt x="1907970" y="2397512"/>
                </a:cubicBezTo>
                <a:cubicBezTo>
                  <a:pt x="1930650" y="2403698"/>
                  <a:pt x="1952575" y="2412381"/>
                  <a:pt x="1974877" y="2419815"/>
                </a:cubicBezTo>
                <a:cubicBezTo>
                  <a:pt x="2261092" y="2408664"/>
                  <a:pt x="2547835" y="2407013"/>
                  <a:pt x="2833521" y="2386361"/>
                </a:cubicBezTo>
                <a:cubicBezTo>
                  <a:pt x="2858391" y="2384563"/>
                  <a:pt x="2878936" y="2365549"/>
                  <a:pt x="2900428" y="2352907"/>
                </a:cubicBezTo>
                <a:cubicBezTo>
                  <a:pt x="2949194" y="2324221"/>
                  <a:pt x="3050208" y="2259119"/>
                  <a:pt x="3101150" y="2219093"/>
                </a:cubicBezTo>
                <a:cubicBezTo>
                  <a:pt x="3463405" y="1934465"/>
                  <a:pt x="2972972" y="2319401"/>
                  <a:pt x="3223814" y="2096429"/>
                </a:cubicBezTo>
                <a:cubicBezTo>
                  <a:pt x="3240013" y="2082030"/>
                  <a:pt x="3260985" y="2074127"/>
                  <a:pt x="3279570" y="2062976"/>
                </a:cubicBezTo>
                <a:cubicBezTo>
                  <a:pt x="3341331" y="1960042"/>
                  <a:pt x="3277283" y="2046964"/>
                  <a:pt x="3368780" y="1973766"/>
                </a:cubicBezTo>
                <a:cubicBezTo>
                  <a:pt x="3460304" y="1900546"/>
                  <a:pt x="3387322" y="1930415"/>
                  <a:pt x="3457989" y="1906859"/>
                </a:cubicBezTo>
                <a:cubicBezTo>
                  <a:pt x="3469140" y="1895708"/>
                  <a:pt x="3479469" y="1883668"/>
                  <a:pt x="3491443" y="1873405"/>
                </a:cubicBezTo>
                <a:cubicBezTo>
                  <a:pt x="3531554" y="1839024"/>
                  <a:pt x="3582410" y="1815308"/>
                  <a:pt x="3614107" y="1773044"/>
                </a:cubicBezTo>
                <a:cubicBezTo>
                  <a:pt x="3625258" y="1758176"/>
                  <a:pt x="3635213" y="1742330"/>
                  <a:pt x="3647560" y="1728439"/>
                </a:cubicBezTo>
                <a:cubicBezTo>
                  <a:pt x="3665022" y="1708794"/>
                  <a:pt x="3689793" y="1695221"/>
                  <a:pt x="3703316" y="1672683"/>
                </a:cubicBezTo>
                <a:cubicBezTo>
                  <a:pt x="3744884" y="1603404"/>
                  <a:pt x="3721444" y="1632253"/>
                  <a:pt x="3770224" y="1583473"/>
                </a:cubicBezTo>
                <a:cubicBezTo>
                  <a:pt x="3785092" y="1553737"/>
                  <a:pt x="3804315" y="1525804"/>
                  <a:pt x="3814828" y="1494264"/>
                </a:cubicBezTo>
                <a:cubicBezTo>
                  <a:pt x="3822262" y="1471961"/>
                  <a:pt x="3830376" y="1449874"/>
                  <a:pt x="3837131" y="1427356"/>
                </a:cubicBezTo>
                <a:cubicBezTo>
                  <a:pt x="3879141" y="1287322"/>
                  <a:pt x="3821954" y="1461734"/>
                  <a:pt x="3859433" y="1349298"/>
                </a:cubicBezTo>
                <a:cubicBezTo>
                  <a:pt x="3851999" y="1274956"/>
                  <a:pt x="3851783" y="1199535"/>
                  <a:pt x="3837131" y="1126273"/>
                </a:cubicBezTo>
                <a:cubicBezTo>
                  <a:pt x="3832880" y="1105020"/>
                  <a:pt x="3816892" y="1087696"/>
                  <a:pt x="3803677" y="1070517"/>
                </a:cubicBezTo>
                <a:cubicBezTo>
                  <a:pt x="3731791" y="977064"/>
                  <a:pt x="3725246" y="987408"/>
                  <a:pt x="3647560" y="903249"/>
                </a:cubicBezTo>
                <a:cubicBezTo>
                  <a:pt x="3627869" y="881917"/>
                  <a:pt x="3611495" y="857674"/>
                  <a:pt x="3591804" y="836342"/>
                </a:cubicBezTo>
                <a:cubicBezTo>
                  <a:pt x="3566845" y="809303"/>
                  <a:pt x="3538705" y="785322"/>
                  <a:pt x="3513746" y="758283"/>
                </a:cubicBezTo>
                <a:cubicBezTo>
                  <a:pt x="3361011" y="592820"/>
                  <a:pt x="3535680" y="762748"/>
                  <a:pt x="3413385" y="657922"/>
                </a:cubicBezTo>
                <a:cubicBezTo>
                  <a:pt x="3401411" y="647659"/>
                  <a:pt x="3392764" y="633634"/>
                  <a:pt x="3379931" y="624468"/>
                </a:cubicBezTo>
                <a:cubicBezTo>
                  <a:pt x="3366404" y="614806"/>
                  <a:pt x="3349857" y="610239"/>
                  <a:pt x="3335326" y="602166"/>
                </a:cubicBezTo>
                <a:cubicBezTo>
                  <a:pt x="3316379" y="591640"/>
                  <a:pt x="3297950" y="580199"/>
                  <a:pt x="3279570" y="568712"/>
                </a:cubicBezTo>
                <a:cubicBezTo>
                  <a:pt x="3247221" y="548494"/>
                  <a:pt x="3239577" y="538382"/>
                  <a:pt x="3201511" y="524107"/>
                </a:cubicBezTo>
                <a:cubicBezTo>
                  <a:pt x="3187161" y="518726"/>
                  <a:pt x="3171340" y="518111"/>
                  <a:pt x="3156907" y="512956"/>
                </a:cubicBezTo>
                <a:cubicBezTo>
                  <a:pt x="3119205" y="499491"/>
                  <a:pt x="3082760" y="482722"/>
                  <a:pt x="3045394" y="468351"/>
                </a:cubicBezTo>
                <a:cubicBezTo>
                  <a:pt x="3034423" y="464132"/>
                  <a:pt x="3023394" y="459843"/>
                  <a:pt x="3011941" y="457200"/>
                </a:cubicBezTo>
                <a:cubicBezTo>
                  <a:pt x="2828238" y="414808"/>
                  <a:pt x="2970138" y="450615"/>
                  <a:pt x="2822370" y="423747"/>
                </a:cubicBezTo>
                <a:cubicBezTo>
                  <a:pt x="2807291" y="421005"/>
                  <a:pt x="2792937" y="414762"/>
                  <a:pt x="2777765" y="412595"/>
                </a:cubicBezTo>
                <a:cubicBezTo>
                  <a:pt x="2740784" y="407312"/>
                  <a:pt x="2703140" y="407346"/>
                  <a:pt x="2666253" y="401444"/>
                </a:cubicBezTo>
                <a:cubicBezTo>
                  <a:pt x="2610107" y="392461"/>
                  <a:pt x="2555758" y="371144"/>
                  <a:pt x="2498985" y="367990"/>
                </a:cubicBezTo>
                <a:cubicBezTo>
                  <a:pt x="2249873" y="354151"/>
                  <a:pt x="2365076" y="361978"/>
                  <a:pt x="2153297" y="345688"/>
                </a:cubicBezTo>
                <a:cubicBezTo>
                  <a:pt x="1952575" y="353122"/>
                  <a:pt x="1751531" y="354404"/>
                  <a:pt x="1551131" y="367990"/>
                </a:cubicBezTo>
                <a:cubicBezTo>
                  <a:pt x="1526302" y="369673"/>
                  <a:pt x="1474778" y="403592"/>
                  <a:pt x="1450770" y="412595"/>
                </a:cubicBezTo>
                <a:cubicBezTo>
                  <a:pt x="1436420" y="417976"/>
                  <a:pt x="1420206" y="417604"/>
                  <a:pt x="1406165" y="423747"/>
                </a:cubicBezTo>
                <a:cubicBezTo>
                  <a:pt x="1216583" y="506689"/>
                  <a:pt x="1337656" y="479770"/>
                  <a:pt x="1205443" y="501805"/>
                </a:cubicBezTo>
                <a:cubicBezTo>
                  <a:pt x="1179424" y="516673"/>
                  <a:pt x="1154189" y="533008"/>
                  <a:pt x="1127385" y="546410"/>
                </a:cubicBezTo>
                <a:cubicBezTo>
                  <a:pt x="1116871" y="551667"/>
                  <a:pt x="1105233" y="554332"/>
                  <a:pt x="1093931" y="557561"/>
                </a:cubicBezTo>
                <a:cubicBezTo>
                  <a:pt x="1047355" y="570868"/>
                  <a:pt x="1034990" y="571101"/>
                  <a:pt x="982419" y="579864"/>
                </a:cubicBezTo>
                <a:cubicBezTo>
                  <a:pt x="948819" y="602263"/>
                  <a:pt x="943977" y="607489"/>
                  <a:pt x="904360" y="624468"/>
                </a:cubicBezTo>
                <a:cubicBezTo>
                  <a:pt x="893556" y="629098"/>
                  <a:pt x="881913" y="631493"/>
                  <a:pt x="870907" y="635620"/>
                </a:cubicBezTo>
                <a:cubicBezTo>
                  <a:pt x="852164" y="642649"/>
                  <a:pt x="833736" y="650488"/>
                  <a:pt x="815150" y="657922"/>
                </a:cubicBezTo>
                <a:cubicBezTo>
                  <a:pt x="803999" y="669073"/>
                  <a:pt x="791793" y="679261"/>
                  <a:pt x="781697" y="691376"/>
                </a:cubicBezTo>
                <a:cubicBezTo>
                  <a:pt x="770267" y="705091"/>
                  <a:pt x="729260" y="774422"/>
                  <a:pt x="725941" y="780586"/>
                </a:cubicBezTo>
                <a:cubicBezTo>
                  <a:pt x="710179" y="809858"/>
                  <a:pt x="681336" y="869795"/>
                  <a:pt x="681336" y="869795"/>
                </a:cubicBezTo>
                <a:cubicBezTo>
                  <a:pt x="677907" y="886939"/>
                  <a:pt x="658799" y="979366"/>
                  <a:pt x="659033" y="992459"/>
                </a:cubicBezTo>
                <a:cubicBezTo>
                  <a:pt x="672604" y="1752448"/>
                  <a:pt x="636995" y="1354154"/>
                  <a:pt x="692487" y="1594625"/>
                </a:cubicBezTo>
                <a:cubicBezTo>
                  <a:pt x="700193" y="1628017"/>
                  <a:pt x="707083" y="1661594"/>
                  <a:pt x="714789" y="1694986"/>
                </a:cubicBezTo>
                <a:cubicBezTo>
                  <a:pt x="718235" y="1709919"/>
                  <a:pt x="720560" y="1725240"/>
                  <a:pt x="725941" y="1739590"/>
                </a:cubicBezTo>
                <a:cubicBezTo>
                  <a:pt x="731778" y="1755155"/>
                  <a:pt x="742406" y="1768630"/>
                  <a:pt x="748243" y="1784195"/>
                </a:cubicBezTo>
                <a:cubicBezTo>
                  <a:pt x="772904" y="1849960"/>
                  <a:pt x="741038" y="1810444"/>
                  <a:pt x="781697" y="1851103"/>
                </a:cubicBezTo>
                <a:cubicBezTo>
                  <a:pt x="789131" y="1877122"/>
                  <a:pt x="791041" y="1905405"/>
                  <a:pt x="803999" y="1929161"/>
                </a:cubicBezTo>
                <a:cubicBezTo>
                  <a:pt x="814068" y="1947621"/>
                  <a:pt x="835695" y="1957168"/>
                  <a:pt x="848604" y="1973766"/>
                </a:cubicBezTo>
                <a:cubicBezTo>
                  <a:pt x="861911" y="1990874"/>
                  <a:pt x="869054" y="2012183"/>
                  <a:pt x="882058" y="2029522"/>
                </a:cubicBezTo>
                <a:cubicBezTo>
                  <a:pt x="891520" y="2042138"/>
                  <a:pt x="905248" y="2051002"/>
                  <a:pt x="915511" y="2062976"/>
                </a:cubicBezTo>
                <a:cubicBezTo>
                  <a:pt x="974776" y="2132120"/>
                  <a:pt x="921623" y="2089473"/>
                  <a:pt x="1004721" y="2163337"/>
                </a:cubicBezTo>
                <a:cubicBezTo>
                  <a:pt x="1018612" y="2175684"/>
                  <a:pt x="1035435" y="2184443"/>
                  <a:pt x="1049326" y="2196790"/>
                </a:cubicBezTo>
                <a:cubicBezTo>
                  <a:pt x="1068971" y="2214252"/>
                  <a:pt x="1083825" y="2237088"/>
                  <a:pt x="1105082" y="2252547"/>
                </a:cubicBezTo>
                <a:cubicBezTo>
                  <a:pt x="1125248" y="2267213"/>
                  <a:pt x="1151242" y="2272169"/>
                  <a:pt x="1171989" y="2286000"/>
                </a:cubicBezTo>
                <a:cubicBezTo>
                  <a:pt x="1196145" y="2302104"/>
                  <a:pt x="1214741" y="2325652"/>
                  <a:pt x="1238897" y="2341756"/>
                </a:cubicBezTo>
                <a:cubicBezTo>
                  <a:pt x="1259644" y="2355587"/>
                  <a:pt x="1284829" y="2361726"/>
                  <a:pt x="1305804" y="2375210"/>
                </a:cubicBezTo>
                <a:cubicBezTo>
                  <a:pt x="1363396" y="2412234"/>
                  <a:pt x="1402349" y="2454645"/>
                  <a:pt x="1461921" y="2486722"/>
                </a:cubicBezTo>
                <a:cubicBezTo>
                  <a:pt x="1486846" y="2500143"/>
                  <a:pt x="1514442" y="2507962"/>
                  <a:pt x="1539980" y="2520176"/>
                </a:cubicBezTo>
                <a:cubicBezTo>
                  <a:pt x="1599965" y="2548865"/>
                  <a:pt x="1657420" y="2582874"/>
                  <a:pt x="1718399" y="2609386"/>
                </a:cubicBezTo>
                <a:cubicBezTo>
                  <a:pt x="1743216" y="2620176"/>
                  <a:pt x="1770288" y="2624801"/>
                  <a:pt x="1796458" y="2631688"/>
                </a:cubicBezTo>
                <a:cubicBezTo>
                  <a:pt x="2046251" y="2697423"/>
                  <a:pt x="1833032" y="2643830"/>
                  <a:pt x="2008331" y="2676293"/>
                </a:cubicBezTo>
                <a:cubicBezTo>
                  <a:pt x="2082877" y="2690098"/>
                  <a:pt x="2157014" y="2706030"/>
                  <a:pt x="2231355" y="2720898"/>
                </a:cubicBezTo>
                <a:cubicBezTo>
                  <a:pt x="2557182" y="2710554"/>
                  <a:pt x="2732227" y="2754604"/>
                  <a:pt x="2978487" y="2687444"/>
                </a:cubicBezTo>
                <a:cubicBezTo>
                  <a:pt x="3004594" y="2680324"/>
                  <a:pt x="3031421" y="2675192"/>
                  <a:pt x="3056546" y="2665142"/>
                </a:cubicBezTo>
                <a:cubicBezTo>
                  <a:pt x="3087414" y="2652795"/>
                  <a:pt x="3116019" y="2635405"/>
                  <a:pt x="3145755" y="2620537"/>
                </a:cubicBezTo>
                <a:cubicBezTo>
                  <a:pt x="3204024" y="2591403"/>
                  <a:pt x="3226974" y="2583386"/>
                  <a:pt x="3279570" y="2542478"/>
                </a:cubicBezTo>
                <a:cubicBezTo>
                  <a:pt x="3292018" y="2532796"/>
                  <a:pt x="3300408" y="2518487"/>
                  <a:pt x="3313024" y="2509025"/>
                </a:cubicBezTo>
                <a:cubicBezTo>
                  <a:pt x="3330363" y="2496021"/>
                  <a:pt x="3352130" y="2489447"/>
                  <a:pt x="3368780" y="2475571"/>
                </a:cubicBezTo>
                <a:cubicBezTo>
                  <a:pt x="3397048" y="2452014"/>
                  <a:pt x="3420818" y="2423532"/>
                  <a:pt x="3446838" y="2397512"/>
                </a:cubicBezTo>
                <a:lnTo>
                  <a:pt x="3469141" y="2375210"/>
                </a:lnTo>
                <a:lnTo>
                  <a:pt x="3502594" y="2341756"/>
                </a:lnTo>
                <a:cubicBezTo>
                  <a:pt x="3534187" y="2246985"/>
                  <a:pt x="3490125" y="2362539"/>
                  <a:pt x="3536048" y="2286000"/>
                </a:cubicBezTo>
                <a:cubicBezTo>
                  <a:pt x="3553153" y="2257491"/>
                  <a:pt x="3565785" y="2226527"/>
                  <a:pt x="3580653" y="2196790"/>
                </a:cubicBezTo>
                <a:cubicBezTo>
                  <a:pt x="3584370" y="2174488"/>
                  <a:pt x="3588366" y="2152230"/>
                  <a:pt x="3591804" y="2129883"/>
                </a:cubicBezTo>
                <a:cubicBezTo>
                  <a:pt x="3595801" y="2103905"/>
                  <a:pt x="3597800" y="2077598"/>
                  <a:pt x="3602955" y="2051825"/>
                </a:cubicBezTo>
                <a:cubicBezTo>
                  <a:pt x="3608966" y="2021768"/>
                  <a:pt x="3617824" y="1992352"/>
                  <a:pt x="3625258" y="1962615"/>
                </a:cubicBezTo>
                <a:cubicBezTo>
                  <a:pt x="3652107" y="1640416"/>
                  <a:pt x="3644606" y="1784778"/>
                  <a:pt x="3625258" y="1204332"/>
                </a:cubicBezTo>
                <a:cubicBezTo>
                  <a:pt x="3624747" y="1189015"/>
                  <a:pt x="3618511" y="1174407"/>
                  <a:pt x="3614107" y="1159727"/>
                </a:cubicBezTo>
                <a:cubicBezTo>
                  <a:pt x="3604071" y="1126274"/>
                  <a:pt x="3584700" y="1069993"/>
                  <a:pt x="3569502" y="1037064"/>
                </a:cubicBezTo>
                <a:cubicBezTo>
                  <a:pt x="3555570" y="1006877"/>
                  <a:pt x="3535410" y="979395"/>
                  <a:pt x="3524897" y="947854"/>
                </a:cubicBezTo>
                <a:cubicBezTo>
                  <a:pt x="3521180" y="936703"/>
                  <a:pt x="3519003" y="924914"/>
                  <a:pt x="3513746" y="914400"/>
                </a:cubicBezTo>
                <a:cubicBezTo>
                  <a:pt x="3505064" y="897037"/>
                  <a:pt x="3472733" y="845831"/>
                  <a:pt x="3457989" y="825190"/>
                </a:cubicBezTo>
                <a:cubicBezTo>
                  <a:pt x="3447187" y="810067"/>
                  <a:pt x="3436883" y="794477"/>
                  <a:pt x="3424536" y="780586"/>
                </a:cubicBezTo>
                <a:cubicBezTo>
                  <a:pt x="3407074" y="760941"/>
                  <a:pt x="3386242" y="744474"/>
                  <a:pt x="3368780" y="724829"/>
                </a:cubicBezTo>
                <a:cubicBezTo>
                  <a:pt x="3356433" y="710938"/>
                  <a:pt x="3347421" y="694336"/>
                  <a:pt x="3335326" y="680225"/>
                </a:cubicBezTo>
                <a:cubicBezTo>
                  <a:pt x="3300661" y="639783"/>
                  <a:pt x="3192994" y="555026"/>
                  <a:pt x="3179209" y="546410"/>
                </a:cubicBezTo>
                <a:cubicBezTo>
                  <a:pt x="2987793" y="426775"/>
                  <a:pt x="3068829" y="451908"/>
                  <a:pt x="2956185" y="423747"/>
                </a:cubicBezTo>
                <a:cubicBezTo>
                  <a:pt x="2919014" y="405161"/>
                  <a:pt x="2883897" y="381719"/>
                  <a:pt x="2844672" y="367990"/>
                </a:cubicBezTo>
                <a:cubicBezTo>
                  <a:pt x="2808893" y="355467"/>
                  <a:pt x="2770490" y="352276"/>
                  <a:pt x="2733160" y="345688"/>
                </a:cubicBezTo>
                <a:cubicBezTo>
                  <a:pt x="2707276" y="341120"/>
                  <a:pt x="2681080" y="338534"/>
                  <a:pt x="2655102" y="334537"/>
                </a:cubicBezTo>
                <a:cubicBezTo>
                  <a:pt x="2632755" y="331099"/>
                  <a:pt x="2610776" y="324515"/>
                  <a:pt x="2588194" y="323386"/>
                </a:cubicBezTo>
                <a:cubicBezTo>
                  <a:pt x="2461917" y="317072"/>
                  <a:pt x="2335433" y="315951"/>
                  <a:pt x="2209053" y="312234"/>
                </a:cubicBezTo>
                <a:cubicBezTo>
                  <a:pt x="2000897" y="315951"/>
                  <a:pt x="1792381" y="310599"/>
                  <a:pt x="1584585" y="323386"/>
                </a:cubicBezTo>
                <a:cubicBezTo>
                  <a:pt x="1432133" y="332768"/>
                  <a:pt x="1528530" y="348038"/>
                  <a:pt x="1450770" y="379142"/>
                </a:cubicBezTo>
                <a:cubicBezTo>
                  <a:pt x="1407115" y="396604"/>
                  <a:pt x="1360979" y="407238"/>
                  <a:pt x="1316955" y="423747"/>
                </a:cubicBezTo>
                <a:cubicBezTo>
                  <a:pt x="1301390" y="429584"/>
                  <a:pt x="1287784" y="439875"/>
                  <a:pt x="1272350" y="446049"/>
                </a:cubicBezTo>
                <a:cubicBezTo>
                  <a:pt x="1250523" y="454780"/>
                  <a:pt x="1226981" y="458928"/>
                  <a:pt x="1205443" y="468351"/>
                </a:cubicBezTo>
                <a:cubicBezTo>
                  <a:pt x="1167369" y="485008"/>
                  <a:pt x="1131102" y="505522"/>
                  <a:pt x="1093931" y="524107"/>
                </a:cubicBezTo>
                <a:cubicBezTo>
                  <a:pt x="1079063" y="531541"/>
                  <a:pt x="1065096" y="541153"/>
                  <a:pt x="1049326" y="546410"/>
                </a:cubicBezTo>
                <a:lnTo>
                  <a:pt x="915511" y="591015"/>
                </a:lnTo>
                <a:cubicBezTo>
                  <a:pt x="889492" y="609600"/>
                  <a:pt x="865606" y="631612"/>
                  <a:pt x="837453" y="646771"/>
                </a:cubicBezTo>
                <a:cubicBezTo>
                  <a:pt x="816754" y="657916"/>
                  <a:pt x="791573" y="658560"/>
                  <a:pt x="770546" y="669073"/>
                </a:cubicBezTo>
                <a:cubicBezTo>
                  <a:pt x="746571" y="681060"/>
                  <a:pt x="726510" y="699701"/>
                  <a:pt x="703638" y="713678"/>
                </a:cubicBezTo>
                <a:cubicBezTo>
                  <a:pt x="659575" y="740605"/>
                  <a:pt x="606338" y="755223"/>
                  <a:pt x="569824" y="791737"/>
                </a:cubicBezTo>
                <a:lnTo>
                  <a:pt x="525219" y="836342"/>
                </a:lnTo>
                <a:cubicBezTo>
                  <a:pt x="528936" y="929269"/>
                  <a:pt x="530184" y="1022327"/>
                  <a:pt x="536370" y="1115122"/>
                </a:cubicBezTo>
                <a:cubicBezTo>
                  <a:pt x="537631" y="1134033"/>
                  <a:pt x="543410" y="1152376"/>
                  <a:pt x="547521" y="1170878"/>
                </a:cubicBezTo>
                <a:cubicBezTo>
                  <a:pt x="565830" y="1253272"/>
                  <a:pt x="590728" y="1317700"/>
                  <a:pt x="647882" y="1393903"/>
                </a:cubicBezTo>
                <a:cubicBezTo>
                  <a:pt x="659033" y="1408771"/>
                  <a:pt x="670678" y="1423281"/>
                  <a:pt x="681336" y="1438507"/>
                </a:cubicBezTo>
                <a:cubicBezTo>
                  <a:pt x="696707" y="1460466"/>
                  <a:pt x="708133" y="1485381"/>
                  <a:pt x="725941" y="1505415"/>
                </a:cubicBezTo>
                <a:cubicBezTo>
                  <a:pt x="738288" y="1519306"/>
                  <a:pt x="756655" y="1526521"/>
                  <a:pt x="770546" y="1538868"/>
                </a:cubicBezTo>
                <a:cubicBezTo>
                  <a:pt x="953076" y="1701117"/>
                  <a:pt x="744624" y="1530578"/>
                  <a:pt x="859755" y="1616927"/>
                </a:cubicBezTo>
                <a:cubicBezTo>
                  <a:pt x="893660" y="1642356"/>
                  <a:pt x="927938" y="1667405"/>
                  <a:pt x="960116" y="1694986"/>
                </a:cubicBezTo>
                <a:cubicBezTo>
                  <a:pt x="986819" y="1717875"/>
                  <a:pt x="1013649" y="1757754"/>
                  <a:pt x="1049326" y="1773044"/>
                </a:cubicBezTo>
                <a:cubicBezTo>
                  <a:pt x="1063413" y="1779081"/>
                  <a:pt x="1079063" y="1780478"/>
                  <a:pt x="1093931" y="1784195"/>
                </a:cubicBezTo>
                <a:cubicBezTo>
                  <a:pt x="1101365" y="1791629"/>
                  <a:pt x="1108023" y="1799930"/>
                  <a:pt x="1116233" y="1806498"/>
                </a:cubicBezTo>
                <a:cubicBezTo>
                  <a:pt x="1166416" y="1846644"/>
                  <a:pt x="1238966" y="1865993"/>
                  <a:pt x="1294653" y="1884556"/>
                </a:cubicBezTo>
                <a:cubicBezTo>
                  <a:pt x="1335078" y="1898031"/>
                  <a:pt x="1416025" y="1924098"/>
                  <a:pt x="1450770" y="1940312"/>
                </a:cubicBezTo>
                <a:cubicBezTo>
                  <a:pt x="1477926" y="1952985"/>
                  <a:pt x="1501117" y="1973507"/>
                  <a:pt x="1528828" y="1984917"/>
                </a:cubicBezTo>
                <a:cubicBezTo>
                  <a:pt x="1564713" y="1999693"/>
                  <a:pt x="1603905" y="2005011"/>
                  <a:pt x="1640341" y="2018371"/>
                </a:cubicBezTo>
                <a:cubicBezTo>
                  <a:pt x="1828983" y="2087540"/>
                  <a:pt x="1820801" y="2101273"/>
                  <a:pt x="1974877" y="2141034"/>
                </a:cubicBezTo>
                <a:cubicBezTo>
                  <a:pt x="2052572" y="2161084"/>
                  <a:pt x="2129904" y="2183598"/>
                  <a:pt x="2209053" y="2196790"/>
                </a:cubicBezTo>
                <a:lnTo>
                  <a:pt x="2342868" y="2219093"/>
                </a:lnTo>
                <a:cubicBezTo>
                  <a:pt x="2532439" y="2211659"/>
                  <a:pt x="2722565" y="2213084"/>
                  <a:pt x="2911580" y="2196790"/>
                </a:cubicBezTo>
                <a:cubicBezTo>
                  <a:pt x="2939784" y="2194359"/>
                  <a:pt x="2962944" y="2172759"/>
                  <a:pt x="2989638" y="2163337"/>
                </a:cubicBezTo>
                <a:cubicBezTo>
                  <a:pt x="3026233" y="2150421"/>
                  <a:pt x="3064334" y="2142155"/>
                  <a:pt x="3101150" y="2129883"/>
                </a:cubicBezTo>
                <a:cubicBezTo>
                  <a:pt x="3131279" y="2119840"/>
                  <a:pt x="3160231" y="2106472"/>
                  <a:pt x="3190360" y="2096429"/>
                </a:cubicBezTo>
                <a:cubicBezTo>
                  <a:pt x="3204899" y="2091583"/>
                  <a:pt x="3220562" y="2090515"/>
                  <a:pt x="3234965" y="2085278"/>
                </a:cubicBezTo>
                <a:cubicBezTo>
                  <a:pt x="3261569" y="2075604"/>
                  <a:pt x="3286602" y="2061987"/>
                  <a:pt x="3313024" y="2051825"/>
                </a:cubicBezTo>
                <a:cubicBezTo>
                  <a:pt x="3334966" y="2043386"/>
                  <a:pt x="3358231" y="2038564"/>
                  <a:pt x="3379931" y="2029522"/>
                </a:cubicBezTo>
                <a:cubicBezTo>
                  <a:pt x="3402948" y="2019932"/>
                  <a:pt x="3424052" y="2006195"/>
                  <a:pt x="3446838" y="1996068"/>
                </a:cubicBezTo>
                <a:cubicBezTo>
                  <a:pt x="3457579" y="1991294"/>
                  <a:pt x="3469245" y="1988934"/>
                  <a:pt x="3480292" y="1984917"/>
                </a:cubicBezTo>
                <a:cubicBezTo>
                  <a:pt x="3547315" y="1960546"/>
                  <a:pt x="3596910" y="1943940"/>
                  <a:pt x="3658711" y="1906859"/>
                </a:cubicBezTo>
                <a:cubicBezTo>
                  <a:pt x="3667726" y="1901450"/>
                  <a:pt x="3671932" y="1889854"/>
                  <a:pt x="3681014" y="1884556"/>
                </a:cubicBezTo>
                <a:cubicBezTo>
                  <a:pt x="3716911" y="1863616"/>
                  <a:pt x="3757948" y="1851852"/>
                  <a:pt x="3792526" y="1828800"/>
                </a:cubicBezTo>
                <a:cubicBezTo>
                  <a:pt x="3873264" y="1774974"/>
                  <a:pt x="3835459" y="1796182"/>
                  <a:pt x="3904038" y="1761893"/>
                </a:cubicBezTo>
                <a:cubicBezTo>
                  <a:pt x="4003231" y="1662700"/>
                  <a:pt x="3854684" y="1805838"/>
                  <a:pt x="3993248" y="1694986"/>
                </a:cubicBezTo>
                <a:cubicBezTo>
                  <a:pt x="4013772" y="1678567"/>
                  <a:pt x="4028480" y="1655648"/>
                  <a:pt x="4049004" y="1639229"/>
                </a:cubicBezTo>
                <a:lnTo>
                  <a:pt x="4104760" y="1594625"/>
                </a:lnTo>
                <a:cubicBezTo>
                  <a:pt x="4108477" y="1583474"/>
                  <a:pt x="4109863" y="1571250"/>
                  <a:pt x="4115911" y="1561171"/>
                </a:cubicBezTo>
                <a:cubicBezTo>
                  <a:pt x="4121320" y="1552156"/>
                  <a:pt x="4131483" y="1546945"/>
                  <a:pt x="4138214" y="1538868"/>
                </a:cubicBezTo>
                <a:cubicBezTo>
                  <a:pt x="4204491" y="1459338"/>
                  <a:pt x="4143528" y="1522406"/>
                  <a:pt x="4193970" y="1471961"/>
                </a:cubicBezTo>
                <a:cubicBezTo>
                  <a:pt x="4230077" y="1363638"/>
                  <a:pt x="4230516" y="1375533"/>
                  <a:pt x="4193970" y="1170878"/>
                </a:cubicBezTo>
                <a:cubicBezTo>
                  <a:pt x="4190274" y="1150178"/>
                  <a:pt x="4163335" y="1141989"/>
                  <a:pt x="4149365" y="1126273"/>
                </a:cubicBezTo>
                <a:cubicBezTo>
                  <a:pt x="4054268" y="1019289"/>
                  <a:pt x="4162002" y="1107731"/>
                  <a:pt x="3982097" y="970156"/>
                </a:cubicBezTo>
                <a:cubicBezTo>
                  <a:pt x="3960805" y="953874"/>
                  <a:pt x="3936633" y="941634"/>
                  <a:pt x="3915189" y="925551"/>
                </a:cubicBezTo>
                <a:cubicBezTo>
                  <a:pt x="3891964" y="908132"/>
                  <a:pt x="3872437" y="885899"/>
                  <a:pt x="3848282" y="869795"/>
                </a:cubicBezTo>
                <a:cubicBezTo>
                  <a:pt x="3827535" y="855964"/>
                  <a:pt x="3803329" y="848163"/>
                  <a:pt x="3781375" y="836342"/>
                </a:cubicBezTo>
                <a:cubicBezTo>
                  <a:pt x="3754989" y="822134"/>
                  <a:pt x="3728525" y="807943"/>
                  <a:pt x="3703316" y="791737"/>
                </a:cubicBezTo>
                <a:cubicBezTo>
                  <a:pt x="3676419" y="774446"/>
                  <a:pt x="3652155" y="753272"/>
                  <a:pt x="3625258" y="735981"/>
                </a:cubicBezTo>
                <a:cubicBezTo>
                  <a:pt x="3600049" y="719775"/>
                  <a:pt x="3572408" y="707582"/>
                  <a:pt x="3547199" y="691376"/>
                </a:cubicBezTo>
                <a:cubicBezTo>
                  <a:pt x="3520302" y="674085"/>
                  <a:pt x="3496038" y="652911"/>
                  <a:pt x="3469141" y="635620"/>
                </a:cubicBezTo>
                <a:cubicBezTo>
                  <a:pt x="3443932" y="619414"/>
                  <a:pt x="3416291" y="607221"/>
                  <a:pt x="3391082" y="591015"/>
                </a:cubicBezTo>
                <a:cubicBezTo>
                  <a:pt x="3333930" y="554274"/>
                  <a:pt x="3202076" y="446190"/>
                  <a:pt x="3156907" y="434898"/>
                </a:cubicBezTo>
                <a:lnTo>
                  <a:pt x="3112302" y="423747"/>
                </a:lnTo>
                <a:cubicBezTo>
                  <a:pt x="2999736" y="356207"/>
                  <a:pt x="3116862" y="421000"/>
                  <a:pt x="2989638" y="367990"/>
                </a:cubicBezTo>
                <a:cubicBezTo>
                  <a:pt x="2966621" y="358400"/>
                  <a:pt x="2946165" y="343058"/>
                  <a:pt x="2922731" y="334537"/>
                </a:cubicBezTo>
                <a:cubicBezTo>
                  <a:pt x="2904919" y="328060"/>
                  <a:pt x="2885623" y="326777"/>
                  <a:pt x="2866975" y="323386"/>
                </a:cubicBezTo>
                <a:cubicBezTo>
                  <a:pt x="2777461" y="307110"/>
                  <a:pt x="2790098" y="311328"/>
                  <a:pt x="2677404" y="301083"/>
                </a:cubicBezTo>
                <a:cubicBezTo>
                  <a:pt x="2394906" y="308517"/>
                  <a:pt x="2111771" y="303011"/>
                  <a:pt x="1829911" y="323386"/>
                </a:cubicBezTo>
                <a:cubicBezTo>
                  <a:pt x="1785990" y="326561"/>
                  <a:pt x="1717386" y="402893"/>
                  <a:pt x="1684946" y="423747"/>
                </a:cubicBezTo>
                <a:cubicBezTo>
                  <a:pt x="1385875" y="616007"/>
                  <a:pt x="1781857" y="329468"/>
                  <a:pt x="1528828" y="524107"/>
                </a:cubicBezTo>
                <a:cubicBezTo>
                  <a:pt x="1503484" y="543603"/>
                  <a:pt x="1477746" y="562697"/>
                  <a:pt x="1450770" y="579864"/>
                </a:cubicBezTo>
                <a:cubicBezTo>
                  <a:pt x="1436746" y="588789"/>
                  <a:pt x="1420696" y="594093"/>
                  <a:pt x="1406165" y="602166"/>
                </a:cubicBezTo>
                <a:cubicBezTo>
                  <a:pt x="1387218" y="612692"/>
                  <a:pt x="1369356" y="625094"/>
                  <a:pt x="1350409" y="635620"/>
                </a:cubicBezTo>
                <a:cubicBezTo>
                  <a:pt x="1335878" y="643693"/>
                  <a:pt x="1320058" y="649369"/>
                  <a:pt x="1305804" y="657922"/>
                </a:cubicBezTo>
                <a:cubicBezTo>
                  <a:pt x="1282820" y="671713"/>
                  <a:pt x="1262259" y="689386"/>
                  <a:pt x="1238897" y="702527"/>
                </a:cubicBezTo>
                <a:cubicBezTo>
                  <a:pt x="1202676" y="722901"/>
                  <a:pt x="1166811" y="745142"/>
                  <a:pt x="1127385" y="758283"/>
                </a:cubicBezTo>
                <a:cubicBezTo>
                  <a:pt x="1116234" y="762000"/>
                  <a:pt x="1104735" y="764804"/>
                  <a:pt x="1093931" y="769434"/>
                </a:cubicBezTo>
                <a:cubicBezTo>
                  <a:pt x="1055195" y="786035"/>
                  <a:pt x="984878" y="828037"/>
                  <a:pt x="960116" y="847493"/>
                </a:cubicBezTo>
                <a:cubicBezTo>
                  <a:pt x="935315" y="866979"/>
                  <a:pt x="915511" y="892098"/>
                  <a:pt x="893209" y="914400"/>
                </a:cubicBezTo>
                <a:cubicBezTo>
                  <a:pt x="889492" y="925551"/>
                  <a:pt x="887315" y="937340"/>
                  <a:pt x="882058" y="947854"/>
                </a:cubicBezTo>
                <a:cubicBezTo>
                  <a:pt x="860351" y="991267"/>
                  <a:pt x="818343" y="1018574"/>
                  <a:pt x="792848" y="1059366"/>
                </a:cubicBezTo>
                <a:cubicBezTo>
                  <a:pt x="773445" y="1090410"/>
                  <a:pt x="764615" y="1126983"/>
                  <a:pt x="748243" y="1159727"/>
                </a:cubicBezTo>
                <a:cubicBezTo>
                  <a:pt x="695575" y="1265062"/>
                  <a:pt x="728783" y="1173499"/>
                  <a:pt x="703638" y="1248937"/>
                </a:cubicBezTo>
                <a:cubicBezTo>
                  <a:pt x="707355" y="1393903"/>
                  <a:pt x="708051" y="1538977"/>
                  <a:pt x="714789" y="1683834"/>
                </a:cubicBezTo>
                <a:cubicBezTo>
                  <a:pt x="715501" y="1699143"/>
                  <a:pt x="721094" y="1713900"/>
                  <a:pt x="725941" y="1728439"/>
                </a:cubicBezTo>
                <a:cubicBezTo>
                  <a:pt x="732271" y="1747429"/>
                  <a:pt x="741215" y="1765452"/>
                  <a:pt x="748243" y="1784195"/>
                </a:cubicBezTo>
                <a:cubicBezTo>
                  <a:pt x="752370" y="1795201"/>
                  <a:pt x="753164" y="1807681"/>
                  <a:pt x="759394" y="1817649"/>
                </a:cubicBezTo>
                <a:cubicBezTo>
                  <a:pt x="772008" y="1837832"/>
                  <a:pt x="787916" y="1855860"/>
                  <a:pt x="803999" y="1873405"/>
                </a:cubicBezTo>
                <a:cubicBezTo>
                  <a:pt x="856472" y="1930648"/>
                  <a:pt x="905016" y="1976963"/>
                  <a:pt x="971268" y="2018371"/>
                </a:cubicBezTo>
                <a:cubicBezTo>
                  <a:pt x="1025084" y="2052006"/>
                  <a:pt x="1089398" y="2096123"/>
                  <a:pt x="1149687" y="2118732"/>
                </a:cubicBezTo>
                <a:cubicBezTo>
                  <a:pt x="1179424" y="2129883"/>
                  <a:pt x="1208768" y="2142143"/>
                  <a:pt x="1238897" y="2152186"/>
                </a:cubicBezTo>
                <a:cubicBezTo>
                  <a:pt x="1264569" y="2160743"/>
                  <a:pt x="1291396" y="2165598"/>
                  <a:pt x="1316955" y="2174488"/>
                </a:cubicBezTo>
                <a:cubicBezTo>
                  <a:pt x="1550992" y="2255892"/>
                  <a:pt x="1419474" y="2232961"/>
                  <a:pt x="1595736" y="2252547"/>
                </a:cubicBezTo>
                <a:cubicBezTo>
                  <a:pt x="1720501" y="2283738"/>
                  <a:pt x="1577582" y="2248600"/>
                  <a:pt x="1852214" y="2308303"/>
                </a:cubicBezTo>
                <a:cubicBezTo>
                  <a:pt x="1867190" y="2311559"/>
                  <a:pt x="1881702" y="2316934"/>
                  <a:pt x="1896819" y="2319454"/>
                </a:cubicBezTo>
                <a:cubicBezTo>
                  <a:pt x="1926379" y="2324381"/>
                  <a:pt x="1956323" y="2326644"/>
                  <a:pt x="1986028" y="2330605"/>
                </a:cubicBezTo>
                <a:lnTo>
                  <a:pt x="2064087" y="2341756"/>
                </a:lnTo>
                <a:cubicBezTo>
                  <a:pt x="2249941" y="2338039"/>
                  <a:pt x="2436198" y="2343395"/>
                  <a:pt x="2621648" y="2330605"/>
                </a:cubicBezTo>
                <a:cubicBezTo>
                  <a:pt x="2653332" y="2328420"/>
                  <a:pt x="2680145" y="2305233"/>
                  <a:pt x="2710858" y="2297151"/>
                </a:cubicBezTo>
                <a:cubicBezTo>
                  <a:pt x="2751048" y="2286575"/>
                  <a:pt x="2792472" y="2281330"/>
                  <a:pt x="2833521" y="2274849"/>
                </a:cubicBezTo>
                <a:cubicBezTo>
                  <a:pt x="2863122" y="2270175"/>
                  <a:pt x="2893111" y="2268255"/>
                  <a:pt x="2922731" y="2263698"/>
                </a:cubicBezTo>
                <a:cubicBezTo>
                  <a:pt x="2941464" y="2260816"/>
                  <a:pt x="2959638" y="2254531"/>
                  <a:pt x="2978487" y="2252547"/>
                </a:cubicBezTo>
                <a:cubicBezTo>
                  <a:pt x="3030372" y="2247085"/>
                  <a:pt x="3082629" y="2245915"/>
                  <a:pt x="3134604" y="2241395"/>
                </a:cubicBezTo>
                <a:cubicBezTo>
                  <a:pt x="3182122" y="2237263"/>
                  <a:pt x="3275132" y="2225223"/>
                  <a:pt x="3324175" y="2219093"/>
                </a:cubicBezTo>
                <a:cubicBezTo>
                  <a:pt x="3350304" y="2210383"/>
                  <a:pt x="3514383" y="2162699"/>
                  <a:pt x="3547199" y="2129883"/>
                </a:cubicBezTo>
                <a:cubicBezTo>
                  <a:pt x="3600116" y="2076966"/>
                  <a:pt x="3571856" y="2091927"/>
                  <a:pt x="3625258" y="2074127"/>
                </a:cubicBezTo>
                <a:lnTo>
                  <a:pt x="3681014" y="2018371"/>
                </a:lnTo>
                <a:cubicBezTo>
                  <a:pt x="3692165" y="2007220"/>
                  <a:pt x="3705720" y="1998039"/>
                  <a:pt x="3714468" y="1984917"/>
                </a:cubicBezTo>
                <a:cubicBezTo>
                  <a:pt x="3742602" y="1942716"/>
                  <a:pt x="3727294" y="1960941"/>
                  <a:pt x="3759072" y="1929161"/>
                </a:cubicBezTo>
                <a:cubicBezTo>
                  <a:pt x="3762789" y="1914293"/>
                  <a:pt x="3767218" y="1899584"/>
                  <a:pt x="3770224" y="1884556"/>
                </a:cubicBezTo>
                <a:cubicBezTo>
                  <a:pt x="3780942" y="1830968"/>
                  <a:pt x="3785675" y="1783250"/>
                  <a:pt x="3792526" y="1728439"/>
                </a:cubicBezTo>
                <a:cubicBezTo>
                  <a:pt x="3781375" y="1587190"/>
                  <a:pt x="3775821" y="1445388"/>
                  <a:pt x="3759072" y="1304693"/>
                </a:cubicBezTo>
                <a:cubicBezTo>
                  <a:pt x="3757107" y="1288186"/>
                  <a:pt x="3742607" y="1275653"/>
                  <a:pt x="3736770" y="1260088"/>
                </a:cubicBezTo>
                <a:cubicBezTo>
                  <a:pt x="3731389" y="1245738"/>
                  <a:pt x="3731656" y="1229570"/>
                  <a:pt x="3725619" y="1215483"/>
                </a:cubicBezTo>
                <a:cubicBezTo>
                  <a:pt x="3665525" y="1075263"/>
                  <a:pt x="3687982" y="1141603"/>
                  <a:pt x="3625258" y="1037064"/>
                </a:cubicBezTo>
                <a:cubicBezTo>
                  <a:pt x="3616705" y="1022810"/>
                  <a:pt x="3612617" y="1005986"/>
                  <a:pt x="3602955" y="992459"/>
                </a:cubicBezTo>
                <a:cubicBezTo>
                  <a:pt x="3593789" y="979626"/>
                  <a:pt x="3579765" y="970979"/>
                  <a:pt x="3569502" y="959005"/>
                </a:cubicBezTo>
                <a:cubicBezTo>
                  <a:pt x="3557407" y="944894"/>
                  <a:pt x="3546357" y="929864"/>
                  <a:pt x="3536048" y="914400"/>
                </a:cubicBezTo>
                <a:cubicBezTo>
                  <a:pt x="3524025" y="896366"/>
                  <a:pt x="3516469" y="875294"/>
                  <a:pt x="3502594" y="858644"/>
                </a:cubicBezTo>
                <a:cubicBezTo>
                  <a:pt x="3479037" y="830376"/>
                  <a:pt x="3450555" y="806605"/>
                  <a:pt x="3424536" y="780586"/>
                </a:cubicBezTo>
                <a:cubicBezTo>
                  <a:pt x="3413385" y="769435"/>
                  <a:pt x="3399830" y="760254"/>
                  <a:pt x="3391082" y="747132"/>
                </a:cubicBezTo>
                <a:cubicBezTo>
                  <a:pt x="3372192" y="718796"/>
                  <a:pt x="3363949" y="701692"/>
                  <a:pt x="3335326" y="680225"/>
                </a:cubicBezTo>
                <a:cubicBezTo>
                  <a:pt x="3317987" y="667221"/>
                  <a:pt x="3297207" y="659369"/>
                  <a:pt x="3279570" y="646771"/>
                </a:cubicBezTo>
                <a:cubicBezTo>
                  <a:pt x="3215758" y="601190"/>
                  <a:pt x="3323526" y="641325"/>
                  <a:pt x="3190360" y="579864"/>
                </a:cubicBezTo>
                <a:cubicBezTo>
                  <a:pt x="3165790" y="568524"/>
                  <a:pt x="3137974" y="566118"/>
                  <a:pt x="3112302" y="557561"/>
                </a:cubicBezTo>
                <a:cubicBezTo>
                  <a:pt x="2975662" y="512014"/>
                  <a:pt x="2986802" y="490497"/>
                  <a:pt x="2788916" y="479503"/>
                </a:cubicBezTo>
                <a:cubicBezTo>
                  <a:pt x="2727583" y="476095"/>
                  <a:pt x="2505956" y="464843"/>
                  <a:pt x="2432077" y="457200"/>
                </a:cubicBezTo>
                <a:cubicBezTo>
                  <a:pt x="2376126" y="451412"/>
                  <a:pt x="2320565" y="442332"/>
                  <a:pt x="2264809" y="434898"/>
                </a:cubicBezTo>
                <a:lnTo>
                  <a:pt x="1428468" y="457200"/>
                </a:lnTo>
                <a:cubicBezTo>
                  <a:pt x="1398519" y="458282"/>
                  <a:pt x="1368818" y="463424"/>
                  <a:pt x="1339258" y="468351"/>
                </a:cubicBezTo>
                <a:cubicBezTo>
                  <a:pt x="1257503" y="481977"/>
                  <a:pt x="1194632" y="496437"/>
                  <a:pt x="1116233" y="524107"/>
                </a:cubicBezTo>
                <a:cubicBezTo>
                  <a:pt x="977258" y="573157"/>
                  <a:pt x="1098154" y="547565"/>
                  <a:pt x="971268" y="568712"/>
                </a:cubicBezTo>
                <a:cubicBezTo>
                  <a:pt x="948965" y="576146"/>
                  <a:pt x="927041" y="584829"/>
                  <a:pt x="904360" y="591015"/>
                </a:cubicBezTo>
                <a:cubicBezTo>
                  <a:pt x="886074" y="596002"/>
                  <a:pt x="866585" y="596172"/>
                  <a:pt x="848604" y="602166"/>
                </a:cubicBezTo>
                <a:cubicBezTo>
                  <a:pt x="788346" y="622252"/>
                  <a:pt x="731805" y="653667"/>
                  <a:pt x="670185" y="669073"/>
                </a:cubicBezTo>
                <a:cubicBezTo>
                  <a:pt x="602773" y="685927"/>
                  <a:pt x="640120" y="675379"/>
                  <a:pt x="558672" y="702527"/>
                </a:cubicBezTo>
                <a:cubicBezTo>
                  <a:pt x="536370" y="717395"/>
                  <a:pt x="515196" y="734115"/>
                  <a:pt x="491765" y="747132"/>
                </a:cubicBezTo>
                <a:cubicBezTo>
                  <a:pt x="481490" y="752840"/>
                  <a:pt x="468390" y="752235"/>
                  <a:pt x="458311" y="758283"/>
                </a:cubicBezTo>
                <a:cubicBezTo>
                  <a:pt x="443347" y="767261"/>
                  <a:pt x="406114" y="818962"/>
                  <a:pt x="402555" y="825190"/>
                </a:cubicBezTo>
                <a:cubicBezTo>
                  <a:pt x="381936" y="861273"/>
                  <a:pt x="346799" y="936703"/>
                  <a:pt x="346799" y="936703"/>
                </a:cubicBezTo>
                <a:cubicBezTo>
                  <a:pt x="343082" y="973874"/>
                  <a:pt x="340585" y="1011187"/>
                  <a:pt x="335648" y="1048215"/>
                </a:cubicBezTo>
                <a:cubicBezTo>
                  <a:pt x="333143" y="1067002"/>
                  <a:pt x="324497" y="1085018"/>
                  <a:pt x="324497" y="1103971"/>
                </a:cubicBezTo>
                <a:cubicBezTo>
                  <a:pt x="324497" y="1293578"/>
                  <a:pt x="328758" y="1483201"/>
                  <a:pt x="335648" y="1672683"/>
                </a:cubicBezTo>
                <a:cubicBezTo>
                  <a:pt x="335873" y="1678861"/>
                  <a:pt x="352519" y="1740967"/>
                  <a:pt x="357950" y="1750742"/>
                </a:cubicBezTo>
                <a:cubicBezTo>
                  <a:pt x="370967" y="1774173"/>
                  <a:pt x="389049" y="1794496"/>
                  <a:pt x="402555" y="1817649"/>
                </a:cubicBezTo>
                <a:cubicBezTo>
                  <a:pt x="415119" y="1839187"/>
                  <a:pt x="422178" y="1863809"/>
                  <a:pt x="436009" y="1884556"/>
                </a:cubicBezTo>
                <a:cubicBezTo>
                  <a:pt x="463745" y="1926159"/>
                  <a:pt x="469254" y="1910390"/>
                  <a:pt x="502916" y="1940312"/>
                </a:cubicBezTo>
                <a:cubicBezTo>
                  <a:pt x="526490" y="1961267"/>
                  <a:pt x="545413" y="1987247"/>
                  <a:pt x="569824" y="2007220"/>
                </a:cubicBezTo>
                <a:cubicBezTo>
                  <a:pt x="601507" y="2033143"/>
                  <a:pt x="686850" y="2068769"/>
                  <a:pt x="714789" y="2085278"/>
                </a:cubicBezTo>
                <a:cubicBezTo>
                  <a:pt x="768050" y="2116750"/>
                  <a:pt x="815574" y="2157971"/>
                  <a:pt x="870907" y="2185639"/>
                </a:cubicBezTo>
                <a:cubicBezTo>
                  <a:pt x="920569" y="2210471"/>
                  <a:pt x="919938" y="2208731"/>
                  <a:pt x="971268" y="2241395"/>
                </a:cubicBezTo>
                <a:cubicBezTo>
                  <a:pt x="993882" y="2255785"/>
                  <a:pt x="1014644" y="2273165"/>
                  <a:pt x="1038175" y="2286000"/>
                </a:cubicBezTo>
                <a:cubicBezTo>
                  <a:pt x="1084613" y="2311330"/>
                  <a:pt x="1199367" y="2335880"/>
                  <a:pt x="1227746" y="2352907"/>
                </a:cubicBezTo>
                <a:cubicBezTo>
                  <a:pt x="1246331" y="2364058"/>
                  <a:pt x="1262560" y="2380776"/>
                  <a:pt x="1283502" y="2386361"/>
                </a:cubicBezTo>
                <a:cubicBezTo>
                  <a:pt x="1319597" y="2395986"/>
                  <a:pt x="1357946" y="2392878"/>
                  <a:pt x="1395014" y="2397512"/>
                </a:cubicBezTo>
                <a:cubicBezTo>
                  <a:pt x="1417449" y="2400317"/>
                  <a:pt x="1439486" y="2405859"/>
                  <a:pt x="1461921" y="2408664"/>
                </a:cubicBezTo>
                <a:cubicBezTo>
                  <a:pt x="1498989" y="2413298"/>
                  <a:pt x="1536262" y="2416098"/>
                  <a:pt x="1573433" y="2419815"/>
                </a:cubicBezTo>
                <a:lnTo>
                  <a:pt x="3547199" y="2375210"/>
                </a:lnTo>
                <a:cubicBezTo>
                  <a:pt x="3558949" y="2374884"/>
                  <a:pt x="3571249" y="2371112"/>
                  <a:pt x="3580653" y="2364059"/>
                </a:cubicBezTo>
                <a:cubicBezTo>
                  <a:pt x="3601680" y="2348289"/>
                  <a:pt x="3617824" y="2326888"/>
                  <a:pt x="3636409" y="2308303"/>
                </a:cubicBezTo>
                <a:cubicBezTo>
                  <a:pt x="3647560" y="2297152"/>
                  <a:pt x="3656741" y="2283597"/>
                  <a:pt x="3669863" y="2274849"/>
                </a:cubicBezTo>
                <a:cubicBezTo>
                  <a:pt x="3761261" y="2213917"/>
                  <a:pt x="3620341" y="2313224"/>
                  <a:pt x="3770224" y="2163337"/>
                </a:cubicBezTo>
                <a:cubicBezTo>
                  <a:pt x="3810749" y="2122811"/>
                  <a:pt x="3801369" y="2135345"/>
                  <a:pt x="3837131" y="2085278"/>
                </a:cubicBezTo>
                <a:cubicBezTo>
                  <a:pt x="3844921" y="2074372"/>
                  <a:pt x="3853887" y="2064026"/>
                  <a:pt x="3859433" y="2051825"/>
                </a:cubicBezTo>
                <a:cubicBezTo>
                  <a:pt x="3872575" y="2022913"/>
                  <a:pt x="3881736" y="1992352"/>
                  <a:pt x="3892887" y="1962615"/>
                </a:cubicBezTo>
                <a:cubicBezTo>
                  <a:pt x="3885453" y="1839952"/>
                  <a:pt x="3883123" y="1716872"/>
                  <a:pt x="3870585" y="1594625"/>
                </a:cubicBezTo>
                <a:cubicBezTo>
                  <a:pt x="3862548" y="1516260"/>
                  <a:pt x="3834379" y="1525914"/>
                  <a:pt x="3792526" y="1460810"/>
                </a:cubicBezTo>
                <a:cubicBezTo>
                  <a:pt x="3774548" y="1432844"/>
                  <a:pt x="3761247" y="1402059"/>
                  <a:pt x="3747921" y="1371600"/>
                </a:cubicBezTo>
                <a:cubicBezTo>
                  <a:pt x="3735192" y="1342504"/>
                  <a:pt x="3731642" y="1309105"/>
                  <a:pt x="3714468" y="1282390"/>
                </a:cubicBezTo>
                <a:cubicBezTo>
                  <a:pt x="3697412" y="1255859"/>
                  <a:pt x="3669863" y="1237785"/>
                  <a:pt x="3647560" y="1215483"/>
                </a:cubicBezTo>
                <a:cubicBezTo>
                  <a:pt x="3636409" y="1185746"/>
                  <a:pt x="3629677" y="1153953"/>
                  <a:pt x="3614107" y="1126273"/>
                </a:cubicBezTo>
                <a:cubicBezTo>
                  <a:pt x="3595884" y="1093876"/>
                  <a:pt x="3569062" y="1067125"/>
                  <a:pt x="3547199" y="1037064"/>
                </a:cubicBezTo>
                <a:cubicBezTo>
                  <a:pt x="3539316" y="1026225"/>
                  <a:pt x="3532144" y="1014884"/>
                  <a:pt x="3524897" y="1003610"/>
                </a:cubicBezTo>
                <a:cubicBezTo>
                  <a:pt x="3484614" y="940948"/>
                  <a:pt x="3423661" y="835467"/>
                  <a:pt x="3368780" y="780586"/>
                </a:cubicBezTo>
                <a:lnTo>
                  <a:pt x="3301872" y="713678"/>
                </a:lnTo>
                <a:cubicBezTo>
                  <a:pt x="3290721" y="702527"/>
                  <a:pt x="3281942" y="688339"/>
                  <a:pt x="3268419" y="680225"/>
                </a:cubicBezTo>
                <a:cubicBezTo>
                  <a:pt x="3104591" y="581927"/>
                  <a:pt x="3340726" y="727495"/>
                  <a:pt x="3145755" y="591015"/>
                </a:cubicBezTo>
                <a:cubicBezTo>
                  <a:pt x="3132137" y="581482"/>
                  <a:pt x="3115404" y="577265"/>
                  <a:pt x="3101150" y="568712"/>
                </a:cubicBezTo>
                <a:cubicBezTo>
                  <a:pt x="2984743" y="498867"/>
                  <a:pt x="3082884" y="542852"/>
                  <a:pt x="2933882" y="468351"/>
                </a:cubicBezTo>
                <a:cubicBezTo>
                  <a:pt x="2923368" y="463094"/>
                  <a:pt x="2911434" y="461327"/>
                  <a:pt x="2900428" y="457200"/>
                </a:cubicBezTo>
                <a:cubicBezTo>
                  <a:pt x="2881685" y="450172"/>
                  <a:pt x="2862964" y="443028"/>
                  <a:pt x="2844672" y="434898"/>
                </a:cubicBezTo>
                <a:cubicBezTo>
                  <a:pt x="2829482" y="428147"/>
                  <a:pt x="2816195" y="416627"/>
                  <a:pt x="2800068" y="412595"/>
                </a:cubicBezTo>
                <a:cubicBezTo>
                  <a:pt x="2756198" y="401627"/>
                  <a:pt x="2709153" y="404593"/>
                  <a:pt x="2666253" y="390293"/>
                </a:cubicBezTo>
                <a:cubicBezTo>
                  <a:pt x="2605521" y="370050"/>
                  <a:pt x="2655604" y="384811"/>
                  <a:pt x="2565892" y="367990"/>
                </a:cubicBezTo>
                <a:cubicBezTo>
                  <a:pt x="2528635" y="361004"/>
                  <a:pt x="2491551" y="353122"/>
                  <a:pt x="2454380" y="345688"/>
                </a:cubicBezTo>
                <a:lnTo>
                  <a:pt x="1584585" y="356839"/>
                </a:lnTo>
                <a:cubicBezTo>
                  <a:pt x="1526238" y="358228"/>
                  <a:pt x="1424883" y="397212"/>
                  <a:pt x="1383863" y="412595"/>
                </a:cubicBezTo>
                <a:cubicBezTo>
                  <a:pt x="1354126" y="423746"/>
                  <a:pt x="1322578" y="430923"/>
                  <a:pt x="1294653" y="446049"/>
                </a:cubicBezTo>
                <a:cubicBezTo>
                  <a:pt x="1232985" y="479452"/>
                  <a:pt x="1182767" y="535382"/>
                  <a:pt x="1116233" y="557561"/>
                </a:cubicBezTo>
                <a:cubicBezTo>
                  <a:pt x="1025671" y="587749"/>
                  <a:pt x="1070353" y="569351"/>
                  <a:pt x="982419" y="613317"/>
                </a:cubicBezTo>
                <a:cubicBezTo>
                  <a:pt x="967551" y="628185"/>
                  <a:pt x="954924" y="645700"/>
                  <a:pt x="937814" y="657922"/>
                </a:cubicBezTo>
                <a:cubicBezTo>
                  <a:pt x="928249" y="664754"/>
                  <a:pt x="914874" y="663816"/>
                  <a:pt x="904360" y="669073"/>
                </a:cubicBezTo>
                <a:cubicBezTo>
                  <a:pt x="877556" y="682475"/>
                  <a:pt x="851999" y="698260"/>
                  <a:pt x="826302" y="713678"/>
                </a:cubicBezTo>
                <a:cubicBezTo>
                  <a:pt x="776440" y="743596"/>
                  <a:pt x="804879" y="731677"/>
                  <a:pt x="748243" y="769434"/>
                </a:cubicBezTo>
                <a:cubicBezTo>
                  <a:pt x="730209" y="781457"/>
                  <a:pt x="709826" y="789884"/>
                  <a:pt x="692487" y="802888"/>
                </a:cubicBezTo>
                <a:cubicBezTo>
                  <a:pt x="665071" y="823450"/>
                  <a:pt x="640951" y="848094"/>
                  <a:pt x="614428" y="869795"/>
                </a:cubicBezTo>
                <a:cubicBezTo>
                  <a:pt x="535756" y="934163"/>
                  <a:pt x="601169" y="871904"/>
                  <a:pt x="536370" y="936703"/>
                </a:cubicBezTo>
                <a:cubicBezTo>
                  <a:pt x="503224" y="1036140"/>
                  <a:pt x="556261" y="879212"/>
                  <a:pt x="502916" y="1025912"/>
                </a:cubicBezTo>
                <a:cubicBezTo>
                  <a:pt x="494882" y="1048006"/>
                  <a:pt x="480614" y="1092820"/>
                  <a:pt x="480614" y="1092820"/>
                </a:cubicBezTo>
                <a:cubicBezTo>
                  <a:pt x="499199" y="1215483"/>
                  <a:pt x="496434" y="1343350"/>
                  <a:pt x="536370" y="1460810"/>
                </a:cubicBezTo>
                <a:cubicBezTo>
                  <a:pt x="603812" y="1659170"/>
                  <a:pt x="630879" y="1596523"/>
                  <a:pt x="703638" y="1683834"/>
                </a:cubicBezTo>
                <a:cubicBezTo>
                  <a:pt x="712218" y="1694130"/>
                  <a:pt x="717219" y="1707112"/>
                  <a:pt x="725941" y="1717288"/>
                </a:cubicBezTo>
                <a:cubicBezTo>
                  <a:pt x="772185" y="1771239"/>
                  <a:pt x="763892" y="1752632"/>
                  <a:pt x="815150" y="1795347"/>
                </a:cubicBezTo>
                <a:cubicBezTo>
                  <a:pt x="823227" y="1802078"/>
                  <a:pt x="828438" y="1812240"/>
                  <a:pt x="837453" y="1817649"/>
                </a:cubicBezTo>
                <a:cubicBezTo>
                  <a:pt x="837470" y="1817659"/>
                  <a:pt x="948957" y="1873400"/>
                  <a:pt x="971268" y="1884556"/>
                </a:cubicBezTo>
                <a:cubicBezTo>
                  <a:pt x="1001004" y="1899424"/>
                  <a:pt x="1031969" y="1912056"/>
                  <a:pt x="1060477" y="1929161"/>
                </a:cubicBezTo>
                <a:cubicBezTo>
                  <a:pt x="1079062" y="1940312"/>
                  <a:pt x="1096109" y="1954566"/>
                  <a:pt x="1116233" y="1962615"/>
                </a:cubicBezTo>
                <a:cubicBezTo>
                  <a:pt x="1152265" y="1977028"/>
                  <a:pt x="1191577" y="1982002"/>
                  <a:pt x="1227746" y="1996068"/>
                </a:cubicBezTo>
                <a:cubicBezTo>
                  <a:pt x="1258732" y="2008118"/>
                  <a:pt x="1286496" y="2027347"/>
                  <a:pt x="1316955" y="2040673"/>
                </a:cubicBezTo>
                <a:cubicBezTo>
                  <a:pt x="1346051" y="2053403"/>
                  <a:pt x="1377386" y="2060697"/>
                  <a:pt x="1406165" y="2074127"/>
                </a:cubicBezTo>
                <a:cubicBezTo>
                  <a:pt x="1477886" y="2107597"/>
                  <a:pt x="1468941" y="2116081"/>
                  <a:pt x="1528828" y="2141034"/>
                </a:cubicBezTo>
                <a:cubicBezTo>
                  <a:pt x="1558144" y="2153249"/>
                  <a:pt x="1587909" y="2164445"/>
                  <a:pt x="1618038" y="2174488"/>
                </a:cubicBezTo>
                <a:cubicBezTo>
                  <a:pt x="1643710" y="2183045"/>
                  <a:pt x="1670840" y="2187076"/>
                  <a:pt x="1696097" y="2196790"/>
                </a:cubicBezTo>
                <a:cubicBezTo>
                  <a:pt x="1719370" y="2205741"/>
                  <a:pt x="1739349" y="2222359"/>
                  <a:pt x="1763004" y="2230244"/>
                </a:cubicBezTo>
                <a:cubicBezTo>
                  <a:pt x="1806622" y="2244784"/>
                  <a:pt x="1851734" y="2254681"/>
                  <a:pt x="1896819" y="2263698"/>
                </a:cubicBezTo>
                <a:cubicBezTo>
                  <a:pt x="1928389" y="2270012"/>
                  <a:pt x="2074267" y="2283673"/>
                  <a:pt x="2097541" y="2286000"/>
                </a:cubicBezTo>
                <a:cubicBezTo>
                  <a:pt x="2543568" y="2375208"/>
                  <a:pt x="2280786" y="2330630"/>
                  <a:pt x="3268419" y="2297151"/>
                </a:cubicBezTo>
                <a:cubicBezTo>
                  <a:pt x="3452367" y="2290915"/>
                  <a:pt x="3573255" y="2251609"/>
                  <a:pt x="3747921" y="2207942"/>
                </a:cubicBezTo>
                <a:cubicBezTo>
                  <a:pt x="3762789" y="2204225"/>
                  <a:pt x="3777846" y="2201194"/>
                  <a:pt x="3792526" y="2196790"/>
                </a:cubicBezTo>
                <a:cubicBezTo>
                  <a:pt x="3829697" y="2185639"/>
                  <a:pt x="3866389" y="2172749"/>
                  <a:pt x="3904038" y="2163337"/>
                </a:cubicBezTo>
                <a:cubicBezTo>
                  <a:pt x="3986109" y="2142820"/>
                  <a:pt x="3963004" y="2164283"/>
                  <a:pt x="4049004" y="2129883"/>
                </a:cubicBezTo>
                <a:cubicBezTo>
                  <a:pt x="4079873" y="2117535"/>
                  <a:pt x="4108086" y="2099337"/>
                  <a:pt x="4138214" y="2085278"/>
                </a:cubicBezTo>
                <a:cubicBezTo>
                  <a:pt x="4200886" y="2056031"/>
                  <a:pt x="4239777" y="2043010"/>
                  <a:pt x="4305482" y="2018371"/>
                </a:cubicBezTo>
                <a:cubicBezTo>
                  <a:pt x="4327784" y="1996069"/>
                  <a:pt x="4347493" y="1970828"/>
                  <a:pt x="4372389" y="1951464"/>
                </a:cubicBezTo>
                <a:cubicBezTo>
                  <a:pt x="4381668" y="1944247"/>
                  <a:pt x="4396278" y="1947144"/>
                  <a:pt x="4405843" y="1940312"/>
                </a:cubicBezTo>
                <a:cubicBezTo>
                  <a:pt x="4422953" y="1928090"/>
                  <a:pt x="4433626" y="1908323"/>
                  <a:pt x="4450448" y="1895707"/>
                </a:cubicBezTo>
                <a:cubicBezTo>
                  <a:pt x="4463747" y="1885733"/>
                  <a:pt x="4480620" y="1881652"/>
                  <a:pt x="4495053" y="1873405"/>
                </a:cubicBezTo>
                <a:cubicBezTo>
                  <a:pt x="4506689" y="1866756"/>
                  <a:pt x="4517356" y="1858537"/>
                  <a:pt x="4528507" y="1851103"/>
                </a:cubicBezTo>
                <a:cubicBezTo>
                  <a:pt x="4532224" y="1839952"/>
                  <a:pt x="4535028" y="1828453"/>
                  <a:pt x="4539658" y="1817649"/>
                </a:cubicBezTo>
                <a:cubicBezTo>
                  <a:pt x="4546206" y="1802370"/>
                  <a:pt x="4561205" y="1789650"/>
                  <a:pt x="4561960" y="1773044"/>
                </a:cubicBezTo>
                <a:cubicBezTo>
                  <a:pt x="4565003" y="1706103"/>
                  <a:pt x="4567957" y="1637101"/>
                  <a:pt x="4550809" y="1572322"/>
                </a:cubicBezTo>
                <a:cubicBezTo>
                  <a:pt x="4537397" y="1521656"/>
                  <a:pt x="4391892" y="1260079"/>
                  <a:pt x="4350087" y="1226634"/>
                </a:cubicBezTo>
                <a:cubicBezTo>
                  <a:pt x="4331502" y="1211766"/>
                  <a:pt x="4311161" y="1198859"/>
                  <a:pt x="4294331" y="1182029"/>
                </a:cubicBezTo>
                <a:cubicBezTo>
                  <a:pt x="4277501" y="1165199"/>
                  <a:pt x="4267515" y="1142085"/>
                  <a:pt x="4249726" y="1126273"/>
                </a:cubicBezTo>
                <a:cubicBezTo>
                  <a:pt x="4226491" y="1105619"/>
                  <a:pt x="4177480" y="1086137"/>
                  <a:pt x="4149365" y="1070517"/>
                </a:cubicBezTo>
                <a:cubicBezTo>
                  <a:pt x="4130419" y="1059991"/>
                  <a:pt x="4111894" y="1048700"/>
                  <a:pt x="4093609" y="1037064"/>
                </a:cubicBezTo>
                <a:cubicBezTo>
                  <a:pt x="4070995" y="1022674"/>
                  <a:pt x="4050133" y="1005476"/>
                  <a:pt x="4026702" y="992459"/>
                </a:cubicBezTo>
                <a:cubicBezTo>
                  <a:pt x="4016427" y="986750"/>
                  <a:pt x="4004219" y="985527"/>
                  <a:pt x="3993248" y="981307"/>
                </a:cubicBezTo>
                <a:cubicBezTo>
                  <a:pt x="3955882" y="966936"/>
                  <a:pt x="3918014" y="953633"/>
                  <a:pt x="3881736" y="936703"/>
                </a:cubicBezTo>
                <a:cubicBezTo>
                  <a:pt x="3862095" y="927537"/>
                  <a:pt x="3845711" y="912218"/>
                  <a:pt x="3825980" y="903249"/>
                </a:cubicBezTo>
                <a:cubicBezTo>
                  <a:pt x="3804578" y="893521"/>
                  <a:pt x="3780417" y="890799"/>
                  <a:pt x="3759072" y="880947"/>
                </a:cubicBezTo>
                <a:cubicBezTo>
                  <a:pt x="3731862" y="868389"/>
                  <a:pt x="3708170" y="849015"/>
                  <a:pt x="3681014" y="836342"/>
                </a:cubicBezTo>
                <a:cubicBezTo>
                  <a:pt x="3612987" y="804596"/>
                  <a:pt x="3574470" y="798555"/>
                  <a:pt x="3502594" y="780586"/>
                </a:cubicBezTo>
                <a:cubicBezTo>
                  <a:pt x="3476575" y="765718"/>
                  <a:pt x="3451692" y="748654"/>
                  <a:pt x="3424536" y="735981"/>
                </a:cubicBezTo>
                <a:cubicBezTo>
                  <a:pt x="3395757" y="722551"/>
                  <a:pt x="3365455" y="712570"/>
                  <a:pt x="3335326" y="702527"/>
                </a:cubicBezTo>
                <a:cubicBezTo>
                  <a:pt x="3330614" y="700956"/>
                  <a:pt x="3213488" y="664154"/>
                  <a:pt x="3179209" y="657922"/>
                </a:cubicBezTo>
                <a:cubicBezTo>
                  <a:pt x="3118951" y="646966"/>
                  <a:pt x="3049445" y="641601"/>
                  <a:pt x="2989638" y="635620"/>
                </a:cubicBezTo>
                <a:cubicBezTo>
                  <a:pt x="2959901" y="628186"/>
                  <a:pt x="2930920" y="616444"/>
                  <a:pt x="2900428" y="613317"/>
                </a:cubicBezTo>
                <a:cubicBezTo>
                  <a:pt x="2784453" y="601422"/>
                  <a:pt x="2474103" y="586983"/>
                  <a:pt x="2331716" y="579864"/>
                </a:cubicBezTo>
                <a:cubicBezTo>
                  <a:pt x="2305697" y="572430"/>
                  <a:pt x="2280307" y="562264"/>
                  <a:pt x="2253658" y="557561"/>
                </a:cubicBezTo>
                <a:cubicBezTo>
                  <a:pt x="2163949" y="541730"/>
                  <a:pt x="1894805" y="536517"/>
                  <a:pt x="1863365" y="535259"/>
                </a:cubicBezTo>
                <a:cubicBezTo>
                  <a:pt x="1684946" y="538976"/>
                  <a:pt x="1506142" y="534132"/>
                  <a:pt x="1328107" y="546410"/>
                </a:cubicBezTo>
                <a:cubicBezTo>
                  <a:pt x="1214990" y="554211"/>
                  <a:pt x="1229362" y="587069"/>
                  <a:pt x="1138536" y="624468"/>
                </a:cubicBezTo>
                <a:cubicBezTo>
                  <a:pt x="1102652" y="639244"/>
                  <a:pt x="1063570" y="644869"/>
                  <a:pt x="1027024" y="657922"/>
                </a:cubicBezTo>
                <a:cubicBezTo>
                  <a:pt x="1011369" y="663513"/>
                  <a:pt x="997853" y="674051"/>
                  <a:pt x="982419" y="680225"/>
                </a:cubicBezTo>
                <a:cubicBezTo>
                  <a:pt x="960591" y="688956"/>
                  <a:pt x="937119" y="693266"/>
                  <a:pt x="915511" y="702527"/>
                </a:cubicBezTo>
                <a:cubicBezTo>
                  <a:pt x="884953" y="715623"/>
                  <a:pt x="855489" y="731212"/>
                  <a:pt x="826302" y="747132"/>
                </a:cubicBezTo>
                <a:cubicBezTo>
                  <a:pt x="814536" y="753550"/>
                  <a:pt x="805562" y="765196"/>
                  <a:pt x="792848" y="769434"/>
                </a:cubicBezTo>
                <a:cubicBezTo>
                  <a:pt x="771398" y="776584"/>
                  <a:pt x="748013" y="775681"/>
                  <a:pt x="725941" y="780586"/>
                </a:cubicBezTo>
                <a:cubicBezTo>
                  <a:pt x="689728" y="788634"/>
                  <a:pt x="684600" y="798303"/>
                  <a:pt x="647882" y="814039"/>
                </a:cubicBezTo>
                <a:cubicBezTo>
                  <a:pt x="637078" y="818669"/>
                  <a:pt x="625475" y="821173"/>
                  <a:pt x="614428" y="825190"/>
                </a:cubicBezTo>
                <a:cubicBezTo>
                  <a:pt x="424424" y="894283"/>
                  <a:pt x="588884" y="827973"/>
                  <a:pt x="491765" y="880947"/>
                </a:cubicBezTo>
                <a:cubicBezTo>
                  <a:pt x="462578" y="896867"/>
                  <a:pt x="402555" y="925551"/>
                  <a:pt x="402555" y="925551"/>
                </a:cubicBezTo>
                <a:cubicBezTo>
                  <a:pt x="346079" y="982029"/>
                  <a:pt x="428125" y="903587"/>
                  <a:pt x="324497" y="981307"/>
                </a:cubicBezTo>
                <a:cubicBezTo>
                  <a:pt x="282072" y="1013126"/>
                  <a:pt x="290423" y="1024549"/>
                  <a:pt x="257589" y="1070517"/>
                </a:cubicBezTo>
                <a:cubicBezTo>
                  <a:pt x="251478" y="1079072"/>
                  <a:pt x="242721" y="1085386"/>
                  <a:pt x="235287" y="1092820"/>
                </a:cubicBezTo>
                <a:cubicBezTo>
                  <a:pt x="231570" y="1111405"/>
                  <a:pt x="223637" y="1129629"/>
                  <a:pt x="224136" y="1148576"/>
                </a:cubicBezTo>
                <a:cubicBezTo>
                  <a:pt x="227369" y="1271422"/>
                  <a:pt x="230407" y="1394728"/>
                  <a:pt x="246438" y="1516566"/>
                </a:cubicBezTo>
                <a:cubicBezTo>
                  <a:pt x="249265" y="1538055"/>
                  <a:pt x="269366" y="1553375"/>
                  <a:pt x="279892" y="1572322"/>
                </a:cubicBezTo>
                <a:cubicBezTo>
                  <a:pt x="287965" y="1586853"/>
                  <a:pt x="292973" y="1603096"/>
                  <a:pt x="302194" y="1616927"/>
                </a:cubicBezTo>
                <a:cubicBezTo>
                  <a:pt x="342682" y="1677659"/>
                  <a:pt x="345211" y="1665963"/>
                  <a:pt x="391404" y="1717288"/>
                </a:cubicBezTo>
                <a:cubicBezTo>
                  <a:pt x="410825" y="1738867"/>
                  <a:pt x="430085" y="1760716"/>
                  <a:pt x="447160" y="1784195"/>
                </a:cubicBezTo>
                <a:cubicBezTo>
                  <a:pt x="459908" y="1801724"/>
                  <a:pt x="467610" y="1822612"/>
                  <a:pt x="480614" y="1839951"/>
                </a:cubicBezTo>
                <a:cubicBezTo>
                  <a:pt x="508336" y="1876913"/>
                  <a:pt x="604960" y="1983392"/>
                  <a:pt x="636731" y="2007220"/>
                </a:cubicBezTo>
                <a:cubicBezTo>
                  <a:pt x="651599" y="2018371"/>
                  <a:pt x="667225" y="2028578"/>
                  <a:pt x="681336" y="2040673"/>
                </a:cubicBezTo>
                <a:cubicBezTo>
                  <a:pt x="693310" y="2050936"/>
                  <a:pt x="701003" y="2066468"/>
                  <a:pt x="714789" y="2074127"/>
                </a:cubicBezTo>
                <a:cubicBezTo>
                  <a:pt x="735340" y="2085544"/>
                  <a:pt x="759755" y="2087990"/>
                  <a:pt x="781697" y="2096429"/>
                </a:cubicBezTo>
                <a:cubicBezTo>
                  <a:pt x="808118" y="2106591"/>
                  <a:pt x="832899" y="2120931"/>
                  <a:pt x="859755" y="2129883"/>
                </a:cubicBezTo>
                <a:cubicBezTo>
                  <a:pt x="888834" y="2139576"/>
                  <a:pt x="919431" y="2143982"/>
                  <a:pt x="948965" y="2152186"/>
                </a:cubicBezTo>
                <a:cubicBezTo>
                  <a:pt x="986356" y="2162573"/>
                  <a:pt x="1022892" y="2175974"/>
                  <a:pt x="1060477" y="2185639"/>
                </a:cubicBezTo>
                <a:cubicBezTo>
                  <a:pt x="1153032" y="2209439"/>
                  <a:pt x="1247918" y="2224443"/>
                  <a:pt x="1339258" y="2252547"/>
                </a:cubicBezTo>
                <a:cubicBezTo>
                  <a:pt x="1652519" y="2348933"/>
                  <a:pt x="1306494" y="2247805"/>
                  <a:pt x="1651492" y="2330605"/>
                </a:cubicBezTo>
                <a:cubicBezTo>
                  <a:pt x="1689228" y="2339662"/>
                  <a:pt x="1725963" y="2352484"/>
                  <a:pt x="1763004" y="2364059"/>
                </a:cubicBezTo>
                <a:cubicBezTo>
                  <a:pt x="1785443" y="2371071"/>
                  <a:pt x="1806859" y="2381751"/>
                  <a:pt x="1829911" y="2386361"/>
                </a:cubicBezTo>
                <a:cubicBezTo>
                  <a:pt x="1862917" y="2392962"/>
                  <a:pt x="1896818" y="2393795"/>
                  <a:pt x="1930272" y="2397512"/>
                </a:cubicBezTo>
                <a:cubicBezTo>
                  <a:pt x="1989745" y="2419815"/>
                  <a:pt x="2047983" y="2445740"/>
                  <a:pt x="2108692" y="2464420"/>
                </a:cubicBezTo>
                <a:cubicBezTo>
                  <a:pt x="2144922" y="2475568"/>
                  <a:pt x="2182813" y="2480490"/>
                  <a:pt x="2220204" y="2486722"/>
                </a:cubicBezTo>
                <a:cubicBezTo>
                  <a:pt x="2267547" y="2494612"/>
                  <a:pt x="2377989" y="2504731"/>
                  <a:pt x="2420926" y="2509025"/>
                </a:cubicBezTo>
                <a:cubicBezTo>
                  <a:pt x="3344809" y="2475428"/>
                  <a:pt x="2807178" y="2552613"/>
                  <a:pt x="3101150" y="2464420"/>
                </a:cubicBezTo>
                <a:cubicBezTo>
                  <a:pt x="3115830" y="2460016"/>
                  <a:pt x="3131405" y="2458649"/>
                  <a:pt x="3145755" y="2453268"/>
                </a:cubicBezTo>
                <a:cubicBezTo>
                  <a:pt x="3238156" y="2418617"/>
                  <a:pt x="3154324" y="2447556"/>
                  <a:pt x="3212663" y="2408664"/>
                </a:cubicBezTo>
                <a:cubicBezTo>
                  <a:pt x="3226495" y="2399443"/>
                  <a:pt x="3242400" y="2393795"/>
                  <a:pt x="3257268" y="2386361"/>
                </a:cubicBezTo>
                <a:cubicBezTo>
                  <a:pt x="3268419" y="2375210"/>
                  <a:pt x="3278105" y="2362369"/>
                  <a:pt x="3290721" y="2352907"/>
                </a:cubicBezTo>
                <a:cubicBezTo>
                  <a:pt x="3308060" y="2339903"/>
                  <a:pt x="3330021" y="2333559"/>
                  <a:pt x="3346477" y="2319454"/>
                </a:cubicBezTo>
                <a:cubicBezTo>
                  <a:pt x="3356653" y="2310732"/>
                  <a:pt x="3358604" y="2294722"/>
                  <a:pt x="3368780" y="2286000"/>
                </a:cubicBezTo>
                <a:cubicBezTo>
                  <a:pt x="3385236" y="2271895"/>
                  <a:pt x="3405951" y="2263698"/>
                  <a:pt x="3424536" y="2252547"/>
                </a:cubicBezTo>
                <a:cubicBezTo>
                  <a:pt x="3453289" y="2204624"/>
                  <a:pt x="3470415" y="2169603"/>
                  <a:pt x="3513746" y="2129883"/>
                </a:cubicBezTo>
                <a:cubicBezTo>
                  <a:pt x="3537317" y="2108277"/>
                  <a:pt x="3565785" y="2092712"/>
                  <a:pt x="3591804" y="2074127"/>
                </a:cubicBezTo>
                <a:cubicBezTo>
                  <a:pt x="3610389" y="2040673"/>
                  <a:pt x="3623326" y="2003385"/>
                  <a:pt x="3647560" y="1973766"/>
                </a:cubicBezTo>
                <a:cubicBezTo>
                  <a:pt x="3690834" y="1920876"/>
                  <a:pt x="3792526" y="1828800"/>
                  <a:pt x="3792526" y="1828800"/>
                </a:cubicBezTo>
                <a:cubicBezTo>
                  <a:pt x="3824824" y="1731905"/>
                  <a:pt x="3776272" y="1864329"/>
                  <a:pt x="3904038" y="1672683"/>
                </a:cubicBezTo>
                <a:cubicBezTo>
                  <a:pt x="3924155" y="1642507"/>
                  <a:pt x="3934495" y="1629996"/>
                  <a:pt x="3948643" y="1594625"/>
                </a:cubicBezTo>
                <a:cubicBezTo>
                  <a:pt x="3957374" y="1572797"/>
                  <a:pt x="3963512" y="1550020"/>
                  <a:pt x="3970946" y="1527717"/>
                </a:cubicBezTo>
                <a:cubicBezTo>
                  <a:pt x="3937492" y="1431073"/>
                  <a:pt x="3912553" y="1331048"/>
                  <a:pt x="3870585" y="1237786"/>
                </a:cubicBezTo>
                <a:cubicBezTo>
                  <a:pt x="3829178" y="1145770"/>
                  <a:pt x="3766775" y="1084976"/>
                  <a:pt x="3714468" y="1003610"/>
                </a:cubicBezTo>
                <a:cubicBezTo>
                  <a:pt x="3698262" y="978401"/>
                  <a:pt x="3686069" y="950760"/>
                  <a:pt x="3669863" y="925551"/>
                </a:cubicBezTo>
                <a:cubicBezTo>
                  <a:pt x="3622045" y="851168"/>
                  <a:pt x="3492300" y="692233"/>
                  <a:pt x="3457989" y="657922"/>
                </a:cubicBezTo>
                <a:cubicBezTo>
                  <a:pt x="3375160" y="575093"/>
                  <a:pt x="3340685" y="531397"/>
                  <a:pt x="3246116" y="468351"/>
                </a:cubicBezTo>
                <a:cubicBezTo>
                  <a:pt x="3200042" y="437635"/>
                  <a:pt x="3083511" y="372121"/>
                  <a:pt x="3023092" y="345688"/>
                </a:cubicBezTo>
                <a:cubicBezTo>
                  <a:pt x="2898438" y="291152"/>
                  <a:pt x="2975586" y="327072"/>
                  <a:pt x="2878126" y="301083"/>
                </a:cubicBezTo>
                <a:cubicBezTo>
                  <a:pt x="2840629" y="291084"/>
                  <a:pt x="2804497" y="276048"/>
                  <a:pt x="2766614" y="267629"/>
                </a:cubicBezTo>
                <a:cubicBezTo>
                  <a:pt x="2737360" y="261128"/>
                  <a:pt x="2706859" y="262001"/>
                  <a:pt x="2677404" y="256478"/>
                </a:cubicBezTo>
                <a:cubicBezTo>
                  <a:pt x="2647277" y="250829"/>
                  <a:pt x="2618379" y="239503"/>
                  <a:pt x="2588194" y="234176"/>
                </a:cubicBezTo>
                <a:cubicBezTo>
                  <a:pt x="2555047" y="228327"/>
                  <a:pt x="2521346" y="226167"/>
                  <a:pt x="2487833" y="223025"/>
                </a:cubicBezTo>
                <a:lnTo>
                  <a:pt x="2231355" y="200722"/>
                </a:lnTo>
                <a:lnTo>
                  <a:pt x="1439619" y="223025"/>
                </a:lnTo>
                <a:cubicBezTo>
                  <a:pt x="1419014" y="223838"/>
                  <a:pt x="1296795" y="256019"/>
                  <a:pt x="1294653" y="256478"/>
                </a:cubicBezTo>
                <a:cubicBezTo>
                  <a:pt x="1272545" y="261215"/>
                  <a:pt x="1249777" y="262545"/>
                  <a:pt x="1227746" y="267629"/>
                </a:cubicBezTo>
                <a:cubicBezTo>
                  <a:pt x="1201378" y="273714"/>
                  <a:pt x="1176055" y="283847"/>
                  <a:pt x="1149687" y="289932"/>
                </a:cubicBezTo>
                <a:cubicBezTo>
                  <a:pt x="1127656" y="295016"/>
                  <a:pt x="1104951" y="296649"/>
                  <a:pt x="1082780" y="301083"/>
                </a:cubicBezTo>
                <a:cubicBezTo>
                  <a:pt x="1067752" y="304089"/>
                  <a:pt x="1053203" y="309228"/>
                  <a:pt x="1038175" y="312234"/>
                </a:cubicBezTo>
                <a:cubicBezTo>
                  <a:pt x="1016004" y="316668"/>
                  <a:pt x="993513" y="319341"/>
                  <a:pt x="971268" y="323386"/>
                </a:cubicBezTo>
                <a:cubicBezTo>
                  <a:pt x="952620" y="326777"/>
                  <a:pt x="934097" y="330820"/>
                  <a:pt x="915511" y="334537"/>
                </a:cubicBezTo>
                <a:cubicBezTo>
                  <a:pt x="791322" y="396632"/>
                  <a:pt x="947771" y="322439"/>
                  <a:pt x="826302" y="367990"/>
                </a:cubicBezTo>
                <a:cubicBezTo>
                  <a:pt x="810737" y="373827"/>
                  <a:pt x="796888" y="383542"/>
                  <a:pt x="781697" y="390293"/>
                </a:cubicBezTo>
                <a:cubicBezTo>
                  <a:pt x="763405" y="398423"/>
                  <a:pt x="743845" y="403643"/>
                  <a:pt x="725941" y="412595"/>
                </a:cubicBezTo>
                <a:cubicBezTo>
                  <a:pt x="686144" y="432493"/>
                  <a:pt x="655132" y="472253"/>
                  <a:pt x="625580" y="501805"/>
                </a:cubicBezTo>
                <a:cubicBezTo>
                  <a:pt x="614429" y="512956"/>
                  <a:pt x="601588" y="522643"/>
                  <a:pt x="592126" y="535259"/>
                </a:cubicBezTo>
                <a:cubicBezTo>
                  <a:pt x="580975" y="550127"/>
                  <a:pt x="570767" y="565753"/>
                  <a:pt x="558672" y="579864"/>
                </a:cubicBezTo>
                <a:cubicBezTo>
                  <a:pt x="548409" y="591837"/>
                  <a:pt x="533685" y="600013"/>
                  <a:pt x="525219" y="613317"/>
                </a:cubicBezTo>
                <a:cubicBezTo>
                  <a:pt x="507370" y="641366"/>
                  <a:pt x="480614" y="702527"/>
                  <a:pt x="480614" y="702527"/>
                </a:cubicBezTo>
                <a:cubicBezTo>
                  <a:pt x="462298" y="958956"/>
                  <a:pt x="448097" y="1090717"/>
                  <a:pt x="480614" y="1405054"/>
                </a:cubicBezTo>
                <a:cubicBezTo>
                  <a:pt x="484552" y="1443120"/>
                  <a:pt x="518226" y="1471720"/>
                  <a:pt x="536370" y="1505415"/>
                </a:cubicBezTo>
                <a:cubicBezTo>
                  <a:pt x="584510" y="1594819"/>
                  <a:pt x="574460" y="1618932"/>
                  <a:pt x="692487" y="1717288"/>
                </a:cubicBezTo>
                <a:cubicBezTo>
                  <a:pt x="714789" y="1735873"/>
                  <a:pt x="736478" y="1755221"/>
                  <a:pt x="759394" y="1773044"/>
                </a:cubicBezTo>
                <a:cubicBezTo>
                  <a:pt x="769973" y="1781272"/>
                  <a:pt x="782886" y="1786381"/>
                  <a:pt x="792848" y="1795347"/>
                </a:cubicBezTo>
                <a:cubicBezTo>
                  <a:pt x="878200" y="1872163"/>
                  <a:pt x="853081" y="1867024"/>
                  <a:pt x="937814" y="1929161"/>
                </a:cubicBezTo>
                <a:cubicBezTo>
                  <a:pt x="958247" y="1944145"/>
                  <a:pt x="1149208" y="2069475"/>
                  <a:pt x="1160838" y="2074127"/>
                </a:cubicBezTo>
                <a:cubicBezTo>
                  <a:pt x="1218470" y="2097179"/>
                  <a:pt x="1225194" y="2098078"/>
                  <a:pt x="1283502" y="2129883"/>
                </a:cubicBezTo>
                <a:cubicBezTo>
                  <a:pt x="1302530" y="2140262"/>
                  <a:pt x="1319527" y="2154368"/>
                  <a:pt x="1339258" y="2163337"/>
                </a:cubicBezTo>
                <a:cubicBezTo>
                  <a:pt x="1360660" y="2173065"/>
                  <a:pt x="1384557" y="2176379"/>
                  <a:pt x="1406165" y="2185639"/>
                </a:cubicBezTo>
                <a:cubicBezTo>
                  <a:pt x="1436723" y="2198735"/>
                  <a:pt x="1464506" y="2217896"/>
                  <a:pt x="1495375" y="2230244"/>
                </a:cubicBezTo>
                <a:cubicBezTo>
                  <a:pt x="1520500" y="2240294"/>
                  <a:pt x="1547761" y="2243990"/>
                  <a:pt x="1573433" y="2252547"/>
                </a:cubicBezTo>
                <a:cubicBezTo>
                  <a:pt x="1696571" y="2293593"/>
                  <a:pt x="1689718" y="2309256"/>
                  <a:pt x="1852214" y="2341756"/>
                </a:cubicBezTo>
                <a:cubicBezTo>
                  <a:pt x="2066598" y="2384634"/>
                  <a:pt x="1860728" y="2347231"/>
                  <a:pt x="2075238" y="2375210"/>
                </a:cubicBezTo>
                <a:cubicBezTo>
                  <a:pt x="2397080" y="2417189"/>
                  <a:pt x="2064620" y="2381953"/>
                  <a:pt x="2331716" y="2408664"/>
                </a:cubicBezTo>
                <a:cubicBezTo>
                  <a:pt x="2472965" y="2397513"/>
                  <a:pt x="2615554" y="2397595"/>
                  <a:pt x="2755463" y="2375210"/>
                </a:cubicBezTo>
                <a:cubicBezTo>
                  <a:pt x="2803178" y="2367576"/>
                  <a:pt x="2845684" y="2340303"/>
                  <a:pt x="2889277" y="2319454"/>
                </a:cubicBezTo>
                <a:cubicBezTo>
                  <a:pt x="2958189" y="2286496"/>
                  <a:pt x="3072854" y="2218077"/>
                  <a:pt x="3134604" y="2174488"/>
                </a:cubicBezTo>
                <a:cubicBezTo>
                  <a:pt x="3158321" y="2157746"/>
                  <a:pt x="3177356" y="2134836"/>
                  <a:pt x="3201511" y="2118732"/>
                </a:cubicBezTo>
                <a:cubicBezTo>
                  <a:pt x="3222258" y="2104900"/>
                  <a:pt x="3247037" y="2098107"/>
                  <a:pt x="3268419" y="2085278"/>
                </a:cubicBezTo>
                <a:cubicBezTo>
                  <a:pt x="3284356" y="2075716"/>
                  <a:pt x="3296887" y="2061046"/>
                  <a:pt x="3313024" y="2051825"/>
                </a:cubicBezTo>
                <a:cubicBezTo>
                  <a:pt x="3349107" y="2031206"/>
                  <a:pt x="3387365" y="2014653"/>
                  <a:pt x="3424536" y="1996068"/>
                </a:cubicBezTo>
                <a:lnTo>
                  <a:pt x="3469141" y="1973766"/>
                </a:lnTo>
                <a:cubicBezTo>
                  <a:pt x="3484009" y="1966332"/>
                  <a:pt x="3497976" y="1956721"/>
                  <a:pt x="3513746" y="1951464"/>
                </a:cubicBezTo>
                <a:cubicBezTo>
                  <a:pt x="3557011" y="1937042"/>
                  <a:pt x="3601248" y="1927671"/>
                  <a:pt x="3636409" y="1895707"/>
                </a:cubicBezTo>
                <a:cubicBezTo>
                  <a:pt x="3661766" y="1872655"/>
                  <a:pt x="3680391" y="1843121"/>
                  <a:pt x="3703316" y="1817649"/>
                </a:cubicBezTo>
                <a:cubicBezTo>
                  <a:pt x="3713866" y="1805927"/>
                  <a:pt x="3725619" y="1795346"/>
                  <a:pt x="3736770" y="1784195"/>
                </a:cubicBezTo>
                <a:cubicBezTo>
                  <a:pt x="3744204" y="1769327"/>
                  <a:pt x="3750262" y="1753686"/>
                  <a:pt x="3759072" y="1739590"/>
                </a:cubicBezTo>
                <a:cubicBezTo>
                  <a:pt x="3771711" y="1719367"/>
                  <a:pt x="3803026" y="1685137"/>
                  <a:pt x="3814828" y="1661532"/>
                </a:cubicBezTo>
                <a:cubicBezTo>
                  <a:pt x="3823780" y="1643628"/>
                  <a:pt x="3829001" y="1624068"/>
                  <a:pt x="3837131" y="1605776"/>
                </a:cubicBezTo>
                <a:cubicBezTo>
                  <a:pt x="3855997" y="1563328"/>
                  <a:pt x="3857815" y="1563599"/>
                  <a:pt x="3881736" y="1527717"/>
                </a:cubicBezTo>
                <a:cubicBezTo>
                  <a:pt x="3885453" y="1512849"/>
                  <a:pt x="3888041" y="1497651"/>
                  <a:pt x="3892887" y="1483112"/>
                </a:cubicBezTo>
                <a:cubicBezTo>
                  <a:pt x="3899217" y="1464122"/>
                  <a:pt x="3917181" y="1447274"/>
                  <a:pt x="3915189" y="1427356"/>
                </a:cubicBezTo>
                <a:cubicBezTo>
                  <a:pt x="3897079" y="1246248"/>
                  <a:pt x="3879426" y="1280405"/>
                  <a:pt x="3781375" y="1159727"/>
                </a:cubicBezTo>
                <a:cubicBezTo>
                  <a:pt x="3761211" y="1134910"/>
                  <a:pt x="3745867" y="1106416"/>
                  <a:pt x="3725619" y="1081668"/>
                </a:cubicBezTo>
                <a:cubicBezTo>
                  <a:pt x="3712304" y="1065394"/>
                  <a:pt x="3696730" y="1051033"/>
                  <a:pt x="3681014" y="1037064"/>
                </a:cubicBezTo>
                <a:cubicBezTo>
                  <a:pt x="3629787" y="991529"/>
                  <a:pt x="3574726" y="950310"/>
                  <a:pt x="3524897" y="903249"/>
                </a:cubicBezTo>
                <a:cubicBezTo>
                  <a:pt x="3507593" y="886907"/>
                  <a:pt x="3498877" y="862361"/>
                  <a:pt x="3480292" y="847493"/>
                </a:cubicBezTo>
                <a:cubicBezTo>
                  <a:pt x="3460821" y="831916"/>
                  <a:pt x="3434132" y="827870"/>
                  <a:pt x="3413385" y="814039"/>
                </a:cubicBezTo>
                <a:cubicBezTo>
                  <a:pt x="3400263" y="805291"/>
                  <a:pt x="3392136" y="790572"/>
                  <a:pt x="3379931" y="780586"/>
                </a:cubicBezTo>
                <a:cubicBezTo>
                  <a:pt x="3207670" y="639646"/>
                  <a:pt x="3360911" y="768387"/>
                  <a:pt x="3234965" y="680225"/>
                </a:cubicBezTo>
                <a:cubicBezTo>
                  <a:pt x="3215467" y="666576"/>
                  <a:pt x="3199724" y="647688"/>
                  <a:pt x="3179209" y="635620"/>
                </a:cubicBezTo>
                <a:cubicBezTo>
                  <a:pt x="3136143" y="610287"/>
                  <a:pt x="3025347" y="557571"/>
                  <a:pt x="2967336" y="535259"/>
                </a:cubicBezTo>
                <a:cubicBezTo>
                  <a:pt x="2874148" y="499417"/>
                  <a:pt x="2930889" y="524324"/>
                  <a:pt x="2855824" y="501805"/>
                </a:cubicBezTo>
                <a:cubicBezTo>
                  <a:pt x="2788092" y="481486"/>
                  <a:pt x="2782919" y="473830"/>
                  <a:pt x="2710858" y="457200"/>
                </a:cubicBezTo>
                <a:cubicBezTo>
                  <a:pt x="2685720" y="451399"/>
                  <a:pt x="2587640" y="438005"/>
                  <a:pt x="2565892" y="434898"/>
                </a:cubicBezTo>
                <a:cubicBezTo>
                  <a:pt x="2405831" y="386879"/>
                  <a:pt x="2449510" y="390293"/>
                  <a:pt x="2231355" y="390293"/>
                </a:cubicBezTo>
                <a:cubicBezTo>
                  <a:pt x="1959983" y="390293"/>
                  <a:pt x="1688662" y="397727"/>
                  <a:pt x="1417316" y="401444"/>
                </a:cubicBezTo>
                <a:cubicBezTo>
                  <a:pt x="1380145" y="412595"/>
                  <a:pt x="1342620" y="422626"/>
                  <a:pt x="1305804" y="434898"/>
                </a:cubicBezTo>
                <a:cubicBezTo>
                  <a:pt x="1275675" y="444941"/>
                  <a:pt x="1247062" y="459390"/>
                  <a:pt x="1216594" y="468351"/>
                </a:cubicBezTo>
                <a:cubicBezTo>
                  <a:pt x="1183717" y="478021"/>
                  <a:pt x="1149110" y="480984"/>
                  <a:pt x="1116233" y="490654"/>
                </a:cubicBezTo>
                <a:cubicBezTo>
                  <a:pt x="1085765" y="499615"/>
                  <a:pt x="1056932" y="513426"/>
                  <a:pt x="1027024" y="524107"/>
                </a:cubicBezTo>
                <a:cubicBezTo>
                  <a:pt x="1004884" y="532014"/>
                  <a:pt x="981944" y="537679"/>
                  <a:pt x="960116" y="546410"/>
                </a:cubicBezTo>
                <a:cubicBezTo>
                  <a:pt x="944682" y="552584"/>
                  <a:pt x="930701" y="561961"/>
                  <a:pt x="915511" y="568712"/>
                </a:cubicBezTo>
                <a:cubicBezTo>
                  <a:pt x="745703" y="644182"/>
                  <a:pt x="1034337" y="503725"/>
                  <a:pt x="748243" y="646771"/>
                </a:cubicBezTo>
                <a:lnTo>
                  <a:pt x="659033" y="691376"/>
                </a:lnTo>
                <a:cubicBezTo>
                  <a:pt x="640448" y="702527"/>
                  <a:pt x="620052" y="711104"/>
                  <a:pt x="603277" y="724829"/>
                </a:cubicBezTo>
                <a:cubicBezTo>
                  <a:pt x="578866" y="744802"/>
                  <a:pt x="556343" y="767326"/>
                  <a:pt x="536370" y="791737"/>
                </a:cubicBezTo>
                <a:cubicBezTo>
                  <a:pt x="502916" y="832625"/>
                  <a:pt x="465313" y="870443"/>
                  <a:pt x="436009" y="914400"/>
                </a:cubicBezTo>
                <a:cubicBezTo>
                  <a:pt x="428575" y="925551"/>
                  <a:pt x="419375" y="935709"/>
                  <a:pt x="413707" y="947854"/>
                </a:cubicBezTo>
                <a:cubicBezTo>
                  <a:pt x="393272" y="991642"/>
                  <a:pt x="357950" y="1081668"/>
                  <a:pt x="357950" y="1081668"/>
                </a:cubicBezTo>
                <a:cubicBezTo>
                  <a:pt x="361667" y="1144858"/>
                  <a:pt x="353749" y="1209829"/>
                  <a:pt x="369102" y="1271239"/>
                </a:cubicBezTo>
                <a:cubicBezTo>
                  <a:pt x="389068" y="1351103"/>
                  <a:pt x="509974" y="1397093"/>
                  <a:pt x="547521" y="1449659"/>
                </a:cubicBezTo>
                <a:cubicBezTo>
                  <a:pt x="610109" y="1537282"/>
                  <a:pt x="572942" y="1517606"/>
                  <a:pt x="636731" y="1538868"/>
                </a:cubicBezTo>
                <a:cubicBezTo>
                  <a:pt x="837849" y="1768717"/>
                  <a:pt x="736968" y="1661408"/>
                  <a:pt x="937814" y="1862254"/>
                </a:cubicBezTo>
                <a:cubicBezTo>
                  <a:pt x="956399" y="1880839"/>
                  <a:pt x="971032" y="1904487"/>
                  <a:pt x="993570" y="1918010"/>
                </a:cubicBezTo>
                <a:cubicBezTo>
                  <a:pt x="1030741" y="1940312"/>
                  <a:pt x="1071233" y="1957838"/>
                  <a:pt x="1105082" y="1984917"/>
                </a:cubicBezTo>
                <a:cubicBezTo>
                  <a:pt x="1134010" y="2008059"/>
                  <a:pt x="1211058" y="2071358"/>
                  <a:pt x="1238897" y="2085278"/>
                </a:cubicBezTo>
                <a:cubicBezTo>
                  <a:pt x="1263101" y="2097380"/>
                  <a:pt x="1291494" y="2098415"/>
                  <a:pt x="1316955" y="2107581"/>
                </a:cubicBezTo>
                <a:cubicBezTo>
                  <a:pt x="1412747" y="2142066"/>
                  <a:pt x="1640571" y="2242534"/>
                  <a:pt x="1740702" y="2252547"/>
                </a:cubicBezTo>
                <a:lnTo>
                  <a:pt x="1852214" y="2263698"/>
                </a:lnTo>
                <a:cubicBezTo>
                  <a:pt x="1896819" y="2274849"/>
                  <a:pt x="1940943" y="2288134"/>
                  <a:pt x="1986028" y="2297151"/>
                </a:cubicBezTo>
                <a:cubicBezTo>
                  <a:pt x="2083977" y="2316741"/>
                  <a:pt x="2146483" y="2321003"/>
                  <a:pt x="2242507" y="2330605"/>
                </a:cubicBezTo>
                <a:cubicBezTo>
                  <a:pt x="2261092" y="2338039"/>
                  <a:pt x="2278246" y="2352907"/>
                  <a:pt x="2298263" y="2352907"/>
                </a:cubicBezTo>
                <a:cubicBezTo>
                  <a:pt x="2588290" y="2352907"/>
                  <a:pt x="2878359" y="2344400"/>
                  <a:pt x="3168058" y="2330605"/>
                </a:cubicBezTo>
                <a:cubicBezTo>
                  <a:pt x="3207994" y="2328703"/>
                  <a:pt x="3258630" y="2295271"/>
                  <a:pt x="3290721" y="2274849"/>
                </a:cubicBezTo>
                <a:cubicBezTo>
                  <a:pt x="3313335" y="2260458"/>
                  <a:pt x="3335014" y="2244634"/>
                  <a:pt x="3357628" y="2230244"/>
                </a:cubicBezTo>
                <a:cubicBezTo>
                  <a:pt x="3375914" y="2218608"/>
                  <a:pt x="3396045" y="2209795"/>
                  <a:pt x="3413385" y="2196790"/>
                </a:cubicBezTo>
                <a:cubicBezTo>
                  <a:pt x="3426001" y="2187328"/>
                  <a:pt x="3434390" y="2173019"/>
                  <a:pt x="3446838" y="2163337"/>
                </a:cubicBezTo>
                <a:cubicBezTo>
                  <a:pt x="3467996" y="2146881"/>
                  <a:pt x="3492588" y="2135188"/>
                  <a:pt x="3513746" y="2118732"/>
                </a:cubicBezTo>
                <a:cubicBezTo>
                  <a:pt x="3549319" y="2091064"/>
                  <a:pt x="3550726" y="2075587"/>
                  <a:pt x="3580653" y="2040673"/>
                </a:cubicBezTo>
                <a:cubicBezTo>
                  <a:pt x="3590916" y="2028700"/>
                  <a:pt x="3602956" y="2018371"/>
                  <a:pt x="3614107" y="2007220"/>
                </a:cubicBezTo>
                <a:cubicBezTo>
                  <a:pt x="3621541" y="1992352"/>
                  <a:pt x="3627188" y="1976446"/>
                  <a:pt x="3636409" y="1962615"/>
                </a:cubicBezTo>
                <a:cubicBezTo>
                  <a:pt x="3642241" y="1953867"/>
                  <a:pt x="3652143" y="1948522"/>
                  <a:pt x="3658711" y="1940312"/>
                </a:cubicBezTo>
                <a:cubicBezTo>
                  <a:pt x="3667083" y="1929847"/>
                  <a:pt x="3673580" y="1918010"/>
                  <a:pt x="3681014" y="1906859"/>
                </a:cubicBezTo>
                <a:cubicBezTo>
                  <a:pt x="3684731" y="1891991"/>
                  <a:pt x="3689159" y="1877282"/>
                  <a:pt x="3692165" y="1862254"/>
                </a:cubicBezTo>
                <a:cubicBezTo>
                  <a:pt x="3696599" y="1840083"/>
                  <a:pt x="3698411" y="1817419"/>
                  <a:pt x="3703316" y="1795347"/>
                </a:cubicBezTo>
                <a:cubicBezTo>
                  <a:pt x="3705866" y="1783872"/>
                  <a:pt x="3711239" y="1773195"/>
                  <a:pt x="3714468" y="1761893"/>
                </a:cubicBezTo>
                <a:cubicBezTo>
                  <a:pt x="3718678" y="1747157"/>
                  <a:pt x="3721902" y="1732156"/>
                  <a:pt x="3725619" y="1717288"/>
                </a:cubicBezTo>
                <a:cubicBezTo>
                  <a:pt x="3721902" y="1590908"/>
                  <a:pt x="3727049" y="1463955"/>
                  <a:pt x="3714468" y="1338147"/>
                </a:cubicBezTo>
                <a:cubicBezTo>
                  <a:pt x="3711987" y="1313336"/>
                  <a:pt x="3695394" y="1291610"/>
                  <a:pt x="3681014" y="1271239"/>
                </a:cubicBezTo>
                <a:cubicBezTo>
                  <a:pt x="3650548" y="1228079"/>
                  <a:pt x="3614107" y="1189464"/>
                  <a:pt x="3580653" y="1148576"/>
                </a:cubicBezTo>
                <a:cubicBezTo>
                  <a:pt x="3547199" y="1107688"/>
                  <a:pt x="3517648" y="1063268"/>
                  <a:pt x="3480292" y="1025912"/>
                </a:cubicBezTo>
                <a:cubicBezTo>
                  <a:pt x="3446838" y="992458"/>
                  <a:pt x="3417780" y="953937"/>
                  <a:pt x="3379931" y="925551"/>
                </a:cubicBezTo>
                <a:cubicBezTo>
                  <a:pt x="3365063" y="914400"/>
                  <a:pt x="3350449" y="902900"/>
                  <a:pt x="3335326" y="892098"/>
                </a:cubicBezTo>
                <a:cubicBezTo>
                  <a:pt x="3324420" y="884308"/>
                  <a:pt x="3311834" y="878761"/>
                  <a:pt x="3301872" y="869795"/>
                </a:cubicBezTo>
                <a:cubicBezTo>
                  <a:pt x="3274521" y="845179"/>
                  <a:pt x="3251041" y="816489"/>
                  <a:pt x="3223814" y="791737"/>
                </a:cubicBezTo>
                <a:cubicBezTo>
                  <a:pt x="3188270" y="759424"/>
                  <a:pt x="3180408" y="761971"/>
                  <a:pt x="3145755" y="735981"/>
                </a:cubicBezTo>
                <a:cubicBezTo>
                  <a:pt x="3096983" y="699402"/>
                  <a:pt x="3049029" y="661745"/>
                  <a:pt x="3000789" y="624468"/>
                </a:cubicBezTo>
                <a:cubicBezTo>
                  <a:pt x="2967254" y="598554"/>
                  <a:pt x="2930395" y="576378"/>
                  <a:pt x="2900428" y="546410"/>
                </a:cubicBezTo>
                <a:cubicBezTo>
                  <a:pt x="2889277" y="535259"/>
                  <a:pt x="2880215" y="521523"/>
                  <a:pt x="2866975" y="512956"/>
                </a:cubicBezTo>
                <a:cubicBezTo>
                  <a:pt x="2816655" y="480396"/>
                  <a:pt x="2764466" y="450551"/>
                  <a:pt x="2710858" y="423747"/>
                </a:cubicBezTo>
                <a:cubicBezTo>
                  <a:pt x="2697150" y="416893"/>
                  <a:pt x="2680989" y="416805"/>
                  <a:pt x="2666253" y="412595"/>
                </a:cubicBezTo>
                <a:lnTo>
                  <a:pt x="2476682" y="356839"/>
                </a:lnTo>
                <a:cubicBezTo>
                  <a:pt x="2461946" y="352629"/>
                  <a:pt x="2447170" y="348351"/>
                  <a:pt x="2432077" y="345688"/>
                </a:cubicBezTo>
                <a:cubicBezTo>
                  <a:pt x="2383930" y="337192"/>
                  <a:pt x="2335433" y="330820"/>
                  <a:pt x="2287111" y="323386"/>
                </a:cubicBezTo>
                <a:lnTo>
                  <a:pt x="1506526" y="334537"/>
                </a:lnTo>
                <a:cubicBezTo>
                  <a:pt x="1394927" y="337398"/>
                  <a:pt x="1446828" y="341754"/>
                  <a:pt x="1361560" y="367990"/>
                </a:cubicBezTo>
                <a:cubicBezTo>
                  <a:pt x="1295879" y="388200"/>
                  <a:pt x="1269049" y="390843"/>
                  <a:pt x="1205443" y="401444"/>
                </a:cubicBezTo>
                <a:cubicBezTo>
                  <a:pt x="1186858" y="408878"/>
                  <a:pt x="1168677" y="417417"/>
                  <a:pt x="1149687" y="423747"/>
                </a:cubicBezTo>
                <a:cubicBezTo>
                  <a:pt x="1110838" y="436697"/>
                  <a:pt x="1079347" y="437815"/>
                  <a:pt x="1038175" y="446049"/>
                </a:cubicBezTo>
                <a:cubicBezTo>
                  <a:pt x="1023147" y="449055"/>
                  <a:pt x="1008531" y="453875"/>
                  <a:pt x="993570" y="457200"/>
                </a:cubicBezTo>
                <a:cubicBezTo>
                  <a:pt x="975068" y="461311"/>
                  <a:pt x="956316" y="464239"/>
                  <a:pt x="937814" y="468351"/>
                </a:cubicBezTo>
                <a:cubicBezTo>
                  <a:pt x="844139" y="489168"/>
                  <a:pt x="942648" y="466539"/>
                  <a:pt x="848604" y="501805"/>
                </a:cubicBezTo>
                <a:cubicBezTo>
                  <a:pt x="834254" y="507186"/>
                  <a:pt x="818867" y="509239"/>
                  <a:pt x="803999" y="512956"/>
                </a:cubicBezTo>
                <a:cubicBezTo>
                  <a:pt x="774262" y="531541"/>
                  <a:pt x="743517" y="548602"/>
                  <a:pt x="714789" y="568712"/>
                </a:cubicBezTo>
                <a:cubicBezTo>
                  <a:pt x="706176" y="574741"/>
                  <a:pt x="698942" y="582716"/>
                  <a:pt x="692487" y="591015"/>
                </a:cubicBezTo>
                <a:cubicBezTo>
                  <a:pt x="637535" y="661668"/>
                  <a:pt x="645590" y="651356"/>
                  <a:pt x="614428" y="713678"/>
                </a:cubicBezTo>
                <a:cubicBezTo>
                  <a:pt x="588726" y="816488"/>
                  <a:pt x="621698" y="689446"/>
                  <a:pt x="580975" y="825190"/>
                </a:cubicBezTo>
                <a:cubicBezTo>
                  <a:pt x="568500" y="866775"/>
                  <a:pt x="566207" y="891495"/>
                  <a:pt x="558672" y="936703"/>
                </a:cubicBezTo>
                <a:cubicBezTo>
                  <a:pt x="566106" y="1059366"/>
                  <a:pt x="561809" y="1183308"/>
                  <a:pt x="580975" y="1304693"/>
                </a:cubicBezTo>
                <a:cubicBezTo>
                  <a:pt x="584687" y="1328203"/>
                  <a:pt x="609497" y="1342904"/>
                  <a:pt x="625580" y="1360449"/>
                </a:cubicBezTo>
                <a:cubicBezTo>
                  <a:pt x="650445" y="1387574"/>
                  <a:pt x="677619" y="1412488"/>
                  <a:pt x="703638" y="1438507"/>
                </a:cubicBezTo>
                <a:lnTo>
                  <a:pt x="848604" y="1583473"/>
                </a:lnTo>
                <a:lnTo>
                  <a:pt x="926663" y="1661532"/>
                </a:lnTo>
                <a:cubicBezTo>
                  <a:pt x="956399" y="1683834"/>
                  <a:pt x="988243" y="1703573"/>
                  <a:pt x="1015872" y="1728439"/>
                </a:cubicBezTo>
                <a:cubicBezTo>
                  <a:pt x="1128350" y="1829669"/>
                  <a:pt x="880446" y="1662386"/>
                  <a:pt x="1093931" y="1817649"/>
                </a:cubicBezTo>
                <a:cubicBezTo>
                  <a:pt x="1114097" y="1832315"/>
                  <a:pt x="1139371" y="1838418"/>
                  <a:pt x="1160838" y="1851103"/>
                </a:cubicBezTo>
                <a:cubicBezTo>
                  <a:pt x="1221218" y="1886782"/>
                  <a:pt x="1274141" y="1936568"/>
                  <a:pt x="1339258" y="1962615"/>
                </a:cubicBezTo>
                <a:cubicBezTo>
                  <a:pt x="1376429" y="1977483"/>
                  <a:pt x="1412958" y="1994068"/>
                  <a:pt x="1450770" y="2007220"/>
                </a:cubicBezTo>
                <a:cubicBezTo>
                  <a:pt x="1498522" y="2023829"/>
                  <a:pt x="1548654" y="2033402"/>
                  <a:pt x="1595736" y="2051825"/>
                </a:cubicBezTo>
                <a:cubicBezTo>
                  <a:pt x="1634437" y="2066969"/>
                  <a:pt x="1668662" y="2092147"/>
                  <a:pt x="1707248" y="2107581"/>
                </a:cubicBezTo>
                <a:cubicBezTo>
                  <a:pt x="1724846" y="2114620"/>
                  <a:pt x="1744536" y="2114470"/>
                  <a:pt x="1763004" y="2118732"/>
                </a:cubicBezTo>
                <a:cubicBezTo>
                  <a:pt x="1792871" y="2125624"/>
                  <a:pt x="1823135" y="2131341"/>
                  <a:pt x="1852214" y="2141034"/>
                </a:cubicBezTo>
                <a:cubicBezTo>
                  <a:pt x="2006096" y="2192328"/>
                  <a:pt x="1851073" y="2164588"/>
                  <a:pt x="2019482" y="2185639"/>
                </a:cubicBezTo>
                <a:cubicBezTo>
                  <a:pt x="2041784" y="2193073"/>
                  <a:pt x="2063872" y="2201187"/>
                  <a:pt x="2086389" y="2207942"/>
                </a:cubicBezTo>
                <a:cubicBezTo>
                  <a:pt x="2101069" y="2212346"/>
                  <a:pt x="2116455" y="2214247"/>
                  <a:pt x="2130994" y="2219093"/>
                </a:cubicBezTo>
                <a:cubicBezTo>
                  <a:pt x="2149984" y="2225423"/>
                  <a:pt x="2166978" y="2238273"/>
                  <a:pt x="2186750" y="2241395"/>
                </a:cubicBezTo>
                <a:cubicBezTo>
                  <a:pt x="2238283" y="2249532"/>
                  <a:pt x="2290829" y="2248830"/>
                  <a:pt x="2342868" y="2252547"/>
                </a:cubicBezTo>
                <a:cubicBezTo>
                  <a:pt x="2358646" y="2251983"/>
                  <a:pt x="3111220" y="2265464"/>
                  <a:pt x="3413385" y="2196790"/>
                </a:cubicBezTo>
                <a:cubicBezTo>
                  <a:pt x="3451227" y="2188190"/>
                  <a:pt x="3487457" y="2173548"/>
                  <a:pt x="3524897" y="2163337"/>
                </a:cubicBezTo>
                <a:cubicBezTo>
                  <a:pt x="3622449" y="2136732"/>
                  <a:pt x="3789021" y="2103760"/>
                  <a:pt x="3870585" y="2062976"/>
                </a:cubicBezTo>
                <a:cubicBezTo>
                  <a:pt x="3909008" y="2043763"/>
                  <a:pt x="3960221" y="2019187"/>
                  <a:pt x="3993248" y="1996068"/>
                </a:cubicBezTo>
                <a:cubicBezTo>
                  <a:pt x="4188384" y="1859475"/>
                  <a:pt x="3812032" y="2091419"/>
                  <a:pt x="4082458" y="1929161"/>
                </a:cubicBezTo>
                <a:cubicBezTo>
                  <a:pt x="4117529" y="1882398"/>
                  <a:pt x="4125500" y="1877311"/>
                  <a:pt x="4149365" y="1817649"/>
                </a:cubicBezTo>
                <a:cubicBezTo>
                  <a:pt x="4155057" y="1803419"/>
                  <a:pt x="4154824" y="1787274"/>
                  <a:pt x="4160516" y="1773044"/>
                </a:cubicBezTo>
                <a:cubicBezTo>
                  <a:pt x="4169777" y="1749893"/>
                  <a:pt x="4182819" y="1728439"/>
                  <a:pt x="4193970" y="1706137"/>
                </a:cubicBezTo>
                <a:cubicBezTo>
                  <a:pt x="4197687" y="1687552"/>
                  <a:pt x="4202616" y="1669168"/>
                  <a:pt x="4205121" y="1650381"/>
                </a:cubicBezTo>
                <a:cubicBezTo>
                  <a:pt x="4224286" y="1506641"/>
                  <a:pt x="4202304" y="1580767"/>
                  <a:pt x="4227424" y="1505415"/>
                </a:cubicBezTo>
                <a:cubicBezTo>
                  <a:pt x="4219990" y="1431073"/>
                  <a:pt x="4219773" y="1355652"/>
                  <a:pt x="4205121" y="1282390"/>
                </a:cubicBezTo>
                <a:cubicBezTo>
                  <a:pt x="4200870" y="1261137"/>
                  <a:pt x="4182194" y="1245580"/>
                  <a:pt x="4171668" y="1226634"/>
                </a:cubicBezTo>
                <a:cubicBezTo>
                  <a:pt x="4163595" y="1212103"/>
                  <a:pt x="4158783" y="1195727"/>
                  <a:pt x="4149365" y="1182029"/>
                </a:cubicBezTo>
                <a:cubicBezTo>
                  <a:pt x="4117777" y="1136084"/>
                  <a:pt x="4078555" y="1095496"/>
                  <a:pt x="4049004" y="1048215"/>
                </a:cubicBezTo>
                <a:cubicBezTo>
                  <a:pt x="4022573" y="1005925"/>
                  <a:pt x="4012999" y="953542"/>
                  <a:pt x="3982097" y="914400"/>
                </a:cubicBezTo>
                <a:cubicBezTo>
                  <a:pt x="3720179" y="582639"/>
                  <a:pt x="3908687" y="791460"/>
                  <a:pt x="3747921" y="646771"/>
                </a:cubicBezTo>
                <a:cubicBezTo>
                  <a:pt x="3732292" y="632705"/>
                  <a:pt x="3721347" y="612984"/>
                  <a:pt x="3703316" y="602166"/>
                </a:cubicBezTo>
                <a:cubicBezTo>
                  <a:pt x="3671010" y="582782"/>
                  <a:pt x="3627180" y="580504"/>
                  <a:pt x="3591804" y="568712"/>
                </a:cubicBezTo>
                <a:cubicBezTo>
                  <a:pt x="3572814" y="562382"/>
                  <a:pt x="3555389" y="551568"/>
                  <a:pt x="3536048" y="546410"/>
                </a:cubicBezTo>
                <a:cubicBezTo>
                  <a:pt x="3421592" y="515888"/>
                  <a:pt x="3375142" y="521020"/>
                  <a:pt x="3246116" y="512956"/>
                </a:cubicBezTo>
                <a:cubicBezTo>
                  <a:pt x="3171775" y="501805"/>
                  <a:pt x="3096020" y="497736"/>
                  <a:pt x="3023092" y="479503"/>
                </a:cubicBezTo>
                <a:cubicBezTo>
                  <a:pt x="2993355" y="472069"/>
                  <a:pt x="2964009" y="462849"/>
                  <a:pt x="2933882" y="457200"/>
                </a:cubicBezTo>
                <a:cubicBezTo>
                  <a:pt x="2880436" y="447179"/>
                  <a:pt x="2754786" y="438559"/>
                  <a:pt x="2710858" y="434898"/>
                </a:cubicBezTo>
                <a:cubicBezTo>
                  <a:pt x="2548878" y="402501"/>
                  <a:pt x="2572854" y="401444"/>
                  <a:pt x="2354019" y="401444"/>
                </a:cubicBezTo>
                <a:cubicBezTo>
                  <a:pt x="2101231" y="401444"/>
                  <a:pt x="1848497" y="408878"/>
                  <a:pt x="1595736" y="412595"/>
                </a:cubicBezTo>
                <a:lnTo>
                  <a:pt x="1238897" y="557561"/>
                </a:lnTo>
                <a:cubicBezTo>
                  <a:pt x="1201726" y="572429"/>
                  <a:pt x="1162634" y="583186"/>
                  <a:pt x="1127385" y="602166"/>
                </a:cubicBezTo>
                <a:cubicBezTo>
                  <a:pt x="970037" y="686892"/>
                  <a:pt x="867250" y="730530"/>
                  <a:pt x="737092" y="825190"/>
                </a:cubicBezTo>
                <a:cubicBezTo>
                  <a:pt x="728589" y="831374"/>
                  <a:pt x="722926" y="840835"/>
                  <a:pt x="714789" y="847493"/>
                </a:cubicBezTo>
                <a:cubicBezTo>
                  <a:pt x="681988" y="874330"/>
                  <a:pt x="644396" y="895583"/>
                  <a:pt x="614428" y="925551"/>
                </a:cubicBezTo>
                <a:cubicBezTo>
                  <a:pt x="569459" y="970521"/>
                  <a:pt x="517626" y="1017643"/>
                  <a:pt x="480614" y="1070517"/>
                </a:cubicBezTo>
                <a:cubicBezTo>
                  <a:pt x="471081" y="1084135"/>
                  <a:pt x="466384" y="1100591"/>
                  <a:pt x="458311" y="1115122"/>
                </a:cubicBezTo>
                <a:cubicBezTo>
                  <a:pt x="388301" y="1241141"/>
                  <a:pt x="456030" y="1108535"/>
                  <a:pt x="402555" y="1215483"/>
                </a:cubicBezTo>
                <a:cubicBezTo>
                  <a:pt x="381997" y="1297715"/>
                  <a:pt x="404088" y="1223060"/>
                  <a:pt x="369102" y="1304693"/>
                </a:cubicBezTo>
                <a:cubicBezTo>
                  <a:pt x="319883" y="1419538"/>
                  <a:pt x="409606" y="1234835"/>
                  <a:pt x="335648" y="1382751"/>
                </a:cubicBezTo>
                <a:cubicBezTo>
                  <a:pt x="318784" y="1517666"/>
                  <a:pt x="305907" y="1570911"/>
                  <a:pt x="346799" y="1739590"/>
                </a:cubicBezTo>
                <a:cubicBezTo>
                  <a:pt x="355096" y="1773816"/>
                  <a:pt x="431101" y="1859427"/>
                  <a:pt x="458311" y="1895707"/>
                </a:cubicBezTo>
                <a:cubicBezTo>
                  <a:pt x="513878" y="1969796"/>
                  <a:pt x="509728" y="1980387"/>
                  <a:pt x="580975" y="2040673"/>
                </a:cubicBezTo>
                <a:cubicBezTo>
                  <a:pt x="605384" y="2061327"/>
                  <a:pt x="632428" y="2078692"/>
                  <a:pt x="659033" y="2096429"/>
                </a:cubicBezTo>
                <a:cubicBezTo>
                  <a:pt x="690599" y="2117473"/>
                  <a:pt x="747831" y="2149226"/>
                  <a:pt x="781697" y="2163337"/>
                </a:cubicBezTo>
                <a:cubicBezTo>
                  <a:pt x="847963" y="2190948"/>
                  <a:pt x="912774" y="2223983"/>
                  <a:pt x="982419" y="2241395"/>
                </a:cubicBezTo>
                <a:cubicBezTo>
                  <a:pt x="1027024" y="2252546"/>
                  <a:pt x="1072443" y="2260836"/>
                  <a:pt x="1116233" y="2274849"/>
                </a:cubicBezTo>
                <a:cubicBezTo>
                  <a:pt x="1165543" y="2290628"/>
                  <a:pt x="1211910" y="2314762"/>
                  <a:pt x="1261199" y="2330605"/>
                </a:cubicBezTo>
                <a:cubicBezTo>
                  <a:pt x="1316136" y="2348263"/>
                  <a:pt x="1372984" y="2359357"/>
                  <a:pt x="1428468" y="2375210"/>
                </a:cubicBezTo>
                <a:cubicBezTo>
                  <a:pt x="1518868" y="2401039"/>
                  <a:pt x="1649812" y="2447589"/>
                  <a:pt x="1740702" y="2464420"/>
                </a:cubicBezTo>
                <a:cubicBezTo>
                  <a:pt x="1784713" y="2472570"/>
                  <a:pt x="1829911" y="2471854"/>
                  <a:pt x="1874516" y="2475571"/>
                </a:cubicBezTo>
                <a:cubicBezTo>
                  <a:pt x="1889384" y="2483005"/>
                  <a:pt x="1903137" y="2493306"/>
                  <a:pt x="1919121" y="2497873"/>
                </a:cubicBezTo>
                <a:cubicBezTo>
                  <a:pt x="2014634" y="2525162"/>
                  <a:pt x="2111243" y="2526176"/>
                  <a:pt x="2209053" y="2542478"/>
                </a:cubicBezTo>
                <a:cubicBezTo>
                  <a:pt x="2372428" y="2569708"/>
                  <a:pt x="2297997" y="2559172"/>
                  <a:pt x="2432077" y="2575932"/>
                </a:cubicBezTo>
                <a:cubicBezTo>
                  <a:pt x="2562175" y="2572215"/>
                  <a:pt x="2692730" y="2576305"/>
                  <a:pt x="2822370" y="2564781"/>
                </a:cubicBezTo>
                <a:cubicBezTo>
                  <a:pt x="2861025" y="2561345"/>
                  <a:pt x="2896442" y="2541538"/>
                  <a:pt x="2933882" y="2531327"/>
                </a:cubicBezTo>
                <a:cubicBezTo>
                  <a:pt x="2978240" y="2519229"/>
                  <a:pt x="3024487" y="2513586"/>
                  <a:pt x="3067697" y="2497873"/>
                </a:cubicBezTo>
                <a:cubicBezTo>
                  <a:pt x="3106753" y="2483671"/>
                  <a:pt x="3140623" y="2457551"/>
                  <a:pt x="3179209" y="2442117"/>
                </a:cubicBezTo>
                <a:cubicBezTo>
                  <a:pt x="3215241" y="2427704"/>
                  <a:pt x="3253741" y="2420430"/>
                  <a:pt x="3290721" y="2408664"/>
                </a:cubicBezTo>
                <a:cubicBezTo>
                  <a:pt x="3335526" y="2394408"/>
                  <a:pt x="3379429" y="2377326"/>
                  <a:pt x="3424536" y="2364059"/>
                </a:cubicBezTo>
                <a:cubicBezTo>
                  <a:pt x="3510025" y="2338915"/>
                  <a:pt x="3454025" y="2370537"/>
                  <a:pt x="3547199" y="2330605"/>
                </a:cubicBezTo>
                <a:cubicBezTo>
                  <a:pt x="3629512" y="2295328"/>
                  <a:pt x="3622960" y="2296087"/>
                  <a:pt x="3681014" y="2252547"/>
                </a:cubicBezTo>
                <a:cubicBezTo>
                  <a:pt x="3684731" y="2241396"/>
                  <a:pt x="3687391" y="2229834"/>
                  <a:pt x="3692165" y="2219093"/>
                </a:cubicBezTo>
                <a:cubicBezTo>
                  <a:pt x="3702292" y="2196307"/>
                  <a:pt x="3717734" y="2175841"/>
                  <a:pt x="3725619" y="2152186"/>
                </a:cubicBezTo>
                <a:cubicBezTo>
                  <a:pt x="3786621" y="1969180"/>
                  <a:pt x="3676203" y="2206411"/>
                  <a:pt x="3770224" y="2018371"/>
                </a:cubicBezTo>
                <a:cubicBezTo>
                  <a:pt x="3797419" y="1909589"/>
                  <a:pt x="3764213" y="2045422"/>
                  <a:pt x="3792526" y="1918010"/>
                </a:cubicBezTo>
                <a:cubicBezTo>
                  <a:pt x="3795851" y="1903049"/>
                  <a:pt x="3799960" y="1888273"/>
                  <a:pt x="3803677" y="1873405"/>
                </a:cubicBezTo>
                <a:cubicBezTo>
                  <a:pt x="3796243" y="1773044"/>
                  <a:pt x="3802107" y="1670799"/>
                  <a:pt x="3781375" y="1572322"/>
                </a:cubicBezTo>
                <a:cubicBezTo>
                  <a:pt x="3771780" y="1526746"/>
                  <a:pt x="3734299" y="1491801"/>
                  <a:pt x="3714468" y="1449659"/>
                </a:cubicBezTo>
                <a:cubicBezTo>
                  <a:pt x="3578168" y="1160021"/>
                  <a:pt x="3825516" y="1627267"/>
                  <a:pt x="3647560" y="1315844"/>
                </a:cubicBezTo>
                <a:cubicBezTo>
                  <a:pt x="3619514" y="1266764"/>
                  <a:pt x="3573194" y="1152268"/>
                  <a:pt x="3536048" y="1115122"/>
                </a:cubicBezTo>
                <a:cubicBezTo>
                  <a:pt x="3513746" y="1092820"/>
                  <a:pt x="3489114" y="1072626"/>
                  <a:pt x="3469141" y="1048215"/>
                </a:cubicBezTo>
                <a:cubicBezTo>
                  <a:pt x="3403203" y="967624"/>
                  <a:pt x="3468745" y="1016016"/>
                  <a:pt x="3402233" y="959005"/>
                </a:cubicBezTo>
                <a:cubicBezTo>
                  <a:pt x="3360609" y="923327"/>
                  <a:pt x="3264431" y="865500"/>
                  <a:pt x="3234965" y="847493"/>
                </a:cubicBezTo>
                <a:cubicBezTo>
                  <a:pt x="3209394" y="831866"/>
                  <a:pt x="3185337" y="812364"/>
                  <a:pt x="3156907" y="802888"/>
                </a:cubicBezTo>
                <a:cubicBezTo>
                  <a:pt x="3134604" y="795454"/>
                  <a:pt x="3111827" y="789317"/>
                  <a:pt x="3089999" y="780586"/>
                </a:cubicBezTo>
                <a:cubicBezTo>
                  <a:pt x="2967539" y="731602"/>
                  <a:pt x="3129551" y="748657"/>
                  <a:pt x="2855824" y="680225"/>
                </a:cubicBezTo>
                <a:cubicBezTo>
                  <a:pt x="2621022" y="621524"/>
                  <a:pt x="2822918" y="672739"/>
                  <a:pt x="2554741" y="602166"/>
                </a:cubicBezTo>
                <a:cubicBezTo>
                  <a:pt x="2509778" y="590334"/>
                  <a:pt x="2370546" y="557746"/>
                  <a:pt x="2365170" y="557561"/>
                </a:cubicBezTo>
                <a:lnTo>
                  <a:pt x="2041785" y="546410"/>
                </a:lnTo>
                <a:cubicBezTo>
                  <a:pt x="1789024" y="553844"/>
                  <a:pt x="1535206" y="544451"/>
                  <a:pt x="1283502" y="568712"/>
                </a:cubicBezTo>
                <a:cubicBezTo>
                  <a:pt x="1223728" y="574473"/>
                  <a:pt x="1172951" y="615892"/>
                  <a:pt x="1116233" y="635620"/>
                </a:cubicBezTo>
                <a:cubicBezTo>
                  <a:pt x="1087283" y="645690"/>
                  <a:pt x="1056760" y="650488"/>
                  <a:pt x="1027024" y="657922"/>
                </a:cubicBezTo>
                <a:cubicBezTo>
                  <a:pt x="1012156" y="665356"/>
                  <a:pt x="998017" y="674478"/>
                  <a:pt x="982419" y="680225"/>
                </a:cubicBezTo>
                <a:cubicBezTo>
                  <a:pt x="927270" y="700543"/>
                  <a:pt x="864051" y="703380"/>
                  <a:pt x="815150" y="735981"/>
                </a:cubicBezTo>
                <a:cubicBezTo>
                  <a:pt x="792848" y="750849"/>
                  <a:pt x="771774" y="767751"/>
                  <a:pt x="748243" y="780586"/>
                </a:cubicBezTo>
                <a:cubicBezTo>
                  <a:pt x="685767" y="814664"/>
                  <a:pt x="695138" y="788554"/>
                  <a:pt x="636731" y="836342"/>
                </a:cubicBezTo>
                <a:cubicBezTo>
                  <a:pt x="612320" y="856315"/>
                  <a:pt x="592126" y="880947"/>
                  <a:pt x="569824" y="903249"/>
                </a:cubicBezTo>
                <a:cubicBezTo>
                  <a:pt x="558673" y="914400"/>
                  <a:pt x="544484" y="923180"/>
                  <a:pt x="536370" y="936703"/>
                </a:cubicBezTo>
                <a:cubicBezTo>
                  <a:pt x="525219" y="955288"/>
                  <a:pt x="516456" y="975534"/>
                  <a:pt x="502916" y="992459"/>
                </a:cubicBezTo>
                <a:cubicBezTo>
                  <a:pt x="486497" y="1012983"/>
                  <a:pt x="460683" y="1025677"/>
                  <a:pt x="447160" y="1048215"/>
                </a:cubicBezTo>
                <a:cubicBezTo>
                  <a:pt x="436009" y="1066800"/>
                  <a:pt x="425343" y="1085686"/>
                  <a:pt x="413707" y="1103971"/>
                </a:cubicBezTo>
                <a:cubicBezTo>
                  <a:pt x="399317" y="1126585"/>
                  <a:pt x="381089" y="1146904"/>
                  <a:pt x="369102" y="1170878"/>
                </a:cubicBezTo>
                <a:lnTo>
                  <a:pt x="324497" y="1260088"/>
                </a:lnTo>
                <a:cubicBezTo>
                  <a:pt x="302049" y="1394776"/>
                  <a:pt x="299450" y="1370403"/>
                  <a:pt x="346799" y="1583473"/>
                </a:cubicBezTo>
                <a:cubicBezTo>
                  <a:pt x="351861" y="1606252"/>
                  <a:pt x="399232" y="1644162"/>
                  <a:pt x="413707" y="1661532"/>
                </a:cubicBezTo>
                <a:cubicBezTo>
                  <a:pt x="440839" y="1694090"/>
                  <a:pt x="465581" y="1728568"/>
                  <a:pt x="491765" y="1761893"/>
                </a:cubicBezTo>
                <a:cubicBezTo>
                  <a:pt x="535571" y="1817646"/>
                  <a:pt x="531780" y="1809944"/>
                  <a:pt x="569824" y="1862254"/>
                </a:cubicBezTo>
                <a:cubicBezTo>
                  <a:pt x="680255" y="2014095"/>
                  <a:pt x="592166" y="1908422"/>
                  <a:pt x="803999" y="2129883"/>
                </a:cubicBezTo>
                <a:cubicBezTo>
                  <a:pt x="825801" y="2152675"/>
                  <a:pt x="845242" y="2178457"/>
                  <a:pt x="870907" y="2196790"/>
                </a:cubicBezTo>
                <a:cubicBezTo>
                  <a:pt x="949553" y="2252967"/>
                  <a:pt x="1097956" y="2361208"/>
                  <a:pt x="1160838" y="2386361"/>
                </a:cubicBezTo>
                <a:cubicBezTo>
                  <a:pt x="1562447" y="2547005"/>
                  <a:pt x="1224740" y="2413071"/>
                  <a:pt x="1528828" y="2531327"/>
                </a:cubicBezTo>
                <a:cubicBezTo>
                  <a:pt x="1595271" y="2557166"/>
                  <a:pt x="1614551" y="2568962"/>
                  <a:pt x="1696097" y="2587083"/>
                </a:cubicBezTo>
                <a:cubicBezTo>
                  <a:pt x="1725351" y="2593584"/>
                  <a:pt x="1755602" y="2594273"/>
                  <a:pt x="1785307" y="2598234"/>
                </a:cubicBezTo>
                <a:cubicBezTo>
                  <a:pt x="1811360" y="2601708"/>
                  <a:pt x="1837592" y="2604231"/>
                  <a:pt x="1863365" y="2609386"/>
                </a:cubicBezTo>
                <a:cubicBezTo>
                  <a:pt x="2070959" y="2650905"/>
                  <a:pt x="1805285" y="2623505"/>
                  <a:pt x="2153297" y="2642839"/>
                </a:cubicBezTo>
                <a:cubicBezTo>
                  <a:pt x="2253658" y="2635405"/>
                  <a:pt x="2354327" y="2631354"/>
                  <a:pt x="2454380" y="2620537"/>
                </a:cubicBezTo>
                <a:cubicBezTo>
                  <a:pt x="2492067" y="2616463"/>
                  <a:pt x="2528597" y="2605015"/>
                  <a:pt x="2565892" y="2598234"/>
                </a:cubicBezTo>
                <a:cubicBezTo>
                  <a:pt x="2610383" y="2590145"/>
                  <a:pt x="2654901" y="2582042"/>
                  <a:pt x="2699707" y="2575932"/>
                </a:cubicBezTo>
                <a:cubicBezTo>
                  <a:pt x="2736721" y="2570885"/>
                  <a:pt x="2774177" y="2569613"/>
                  <a:pt x="2811219" y="2564781"/>
                </a:cubicBezTo>
                <a:cubicBezTo>
                  <a:pt x="2859699" y="2558457"/>
                  <a:pt x="2907522" y="2547187"/>
                  <a:pt x="2956185" y="2542478"/>
                </a:cubicBezTo>
                <a:cubicBezTo>
                  <a:pt x="3022884" y="2536023"/>
                  <a:pt x="3090000" y="2535044"/>
                  <a:pt x="3156907" y="2531327"/>
                </a:cubicBezTo>
                <a:cubicBezTo>
                  <a:pt x="3212663" y="2523893"/>
                  <a:pt x="3268171" y="2514275"/>
                  <a:pt x="3324175" y="2509025"/>
                </a:cubicBezTo>
                <a:cubicBezTo>
                  <a:pt x="3387198" y="2503117"/>
                  <a:pt x="3450761" y="2504172"/>
                  <a:pt x="3513746" y="2497873"/>
                </a:cubicBezTo>
                <a:cubicBezTo>
                  <a:pt x="3525442" y="2496703"/>
                  <a:pt x="3535897" y="2489951"/>
                  <a:pt x="3547199" y="2486722"/>
                </a:cubicBezTo>
                <a:cubicBezTo>
                  <a:pt x="3561935" y="2482512"/>
                  <a:pt x="3576936" y="2479288"/>
                  <a:pt x="3591804" y="2475571"/>
                </a:cubicBezTo>
                <a:cubicBezTo>
                  <a:pt x="3617824" y="2460703"/>
                  <a:pt x="3646299" y="2449481"/>
                  <a:pt x="3669863" y="2430966"/>
                </a:cubicBezTo>
                <a:cubicBezTo>
                  <a:pt x="3698797" y="2408232"/>
                  <a:pt x="3721901" y="2378927"/>
                  <a:pt x="3747921" y="2352907"/>
                </a:cubicBezTo>
                <a:cubicBezTo>
                  <a:pt x="3762789" y="2338039"/>
                  <a:pt x="3780863" y="2325798"/>
                  <a:pt x="3792526" y="2308303"/>
                </a:cubicBezTo>
                <a:cubicBezTo>
                  <a:pt x="3822262" y="2263698"/>
                  <a:pt x="3803677" y="2282283"/>
                  <a:pt x="3848282" y="2252547"/>
                </a:cubicBezTo>
                <a:cubicBezTo>
                  <a:pt x="3859433" y="2233961"/>
                  <a:pt x="3870100" y="2215076"/>
                  <a:pt x="3881736" y="2196790"/>
                </a:cubicBezTo>
                <a:cubicBezTo>
                  <a:pt x="3896126" y="2174176"/>
                  <a:pt x="3916386" y="2154770"/>
                  <a:pt x="3926341" y="2129883"/>
                </a:cubicBezTo>
                <a:cubicBezTo>
                  <a:pt x="3938127" y="2100417"/>
                  <a:pt x="3951052" y="2071270"/>
                  <a:pt x="3959794" y="2040673"/>
                </a:cubicBezTo>
                <a:cubicBezTo>
                  <a:pt x="3993499" y="1922707"/>
                  <a:pt x="3940252" y="2088153"/>
                  <a:pt x="3993248" y="1929161"/>
                </a:cubicBezTo>
                <a:cubicBezTo>
                  <a:pt x="4017692" y="1733605"/>
                  <a:pt x="4023436" y="1730513"/>
                  <a:pt x="3982097" y="1427356"/>
                </a:cubicBezTo>
                <a:cubicBezTo>
                  <a:pt x="3978048" y="1397663"/>
                  <a:pt x="3950894" y="1376102"/>
                  <a:pt x="3937492" y="1349298"/>
                </a:cubicBezTo>
                <a:cubicBezTo>
                  <a:pt x="3932235" y="1338784"/>
                  <a:pt x="3932861" y="1325624"/>
                  <a:pt x="3926341" y="1315844"/>
                </a:cubicBezTo>
                <a:cubicBezTo>
                  <a:pt x="3910237" y="1291689"/>
                  <a:pt x="3887032" y="1272860"/>
                  <a:pt x="3870585" y="1248937"/>
                </a:cubicBezTo>
                <a:cubicBezTo>
                  <a:pt x="3846027" y="1213216"/>
                  <a:pt x="3830756" y="1171274"/>
                  <a:pt x="3803677" y="1137425"/>
                </a:cubicBezTo>
                <a:cubicBezTo>
                  <a:pt x="3788809" y="1118839"/>
                  <a:pt x="3771850" y="1101748"/>
                  <a:pt x="3759072" y="1081668"/>
                </a:cubicBezTo>
                <a:cubicBezTo>
                  <a:pt x="3745685" y="1060631"/>
                  <a:pt x="3740218" y="1034975"/>
                  <a:pt x="3725619" y="1014761"/>
                </a:cubicBezTo>
                <a:cubicBezTo>
                  <a:pt x="3691624" y="967691"/>
                  <a:pt x="3650085" y="926519"/>
                  <a:pt x="3614107" y="880947"/>
                </a:cubicBezTo>
                <a:cubicBezTo>
                  <a:pt x="3594293" y="855850"/>
                  <a:pt x="3579859" y="826548"/>
                  <a:pt x="3558350" y="802888"/>
                </a:cubicBezTo>
                <a:cubicBezTo>
                  <a:pt x="3542340" y="785277"/>
                  <a:pt x="3519424" y="775113"/>
                  <a:pt x="3502594" y="758283"/>
                </a:cubicBezTo>
                <a:cubicBezTo>
                  <a:pt x="3420435" y="676123"/>
                  <a:pt x="3608429" y="767279"/>
                  <a:pt x="3379931" y="624468"/>
                </a:cubicBezTo>
                <a:cubicBezTo>
                  <a:pt x="3306025" y="578277"/>
                  <a:pt x="3248724" y="540015"/>
                  <a:pt x="3168058" y="501805"/>
                </a:cubicBezTo>
                <a:cubicBezTo>
                  <a:pt x="3139356" y="488209"/>
                  <a:pt x="3109659" y="476054"/>
                  <a:pt x="3078848" y="468351"/>
                </a:cubicBezTo>
                <a:cubicBezTo>
                  <a:pt x="3057803" y="463090"/>
                  <a:pt x="2888282" y="447065"/>
                  <a:pt x="2878126" y="446049"/>
                </a:cubicBezTo>
                <a:cubicBezTo>
                  <a:pt x="2648821" y="395093"/>
                  <a:pt x="2912670" y="449558"/>
                  <a:pt x="2666253" y="412595"/>
                </a:cubicBezTo>
                <a:cubicBezTo>
                  <a:pt x="2628766" y="406972"/>
                  <a:pt x="2592472" y="393944"/>
                  <a:pt x="2554741" y="390293"/>
                </a:cubicBezTo>
                <a:cubicBezTo>
                  <a:pt x="2476957" y="382766"/>
                  <a:pt x="2398560" y="384017"/>
                  <a:pt x="2320565" y="379142"/>
                </a:cubicBezTo>
                <a:cubicBezTo>
                  <a:pt x="2220125" y="372864"/>
                  <a:pt x="2119843" y="364273"/>
                  <a:pt x="2019482" y="356839"/>
                </a:cubicBezTo>
                <a:lnTo>
                  <a:pt x="960116" y="367990"/>
                </a:lnTo>
                <a:cubicBezTo>
                  <a:pt x="941166" y="368369"/>
                  <a:pt x="922828" y="374880"/>
                  <a:pt x="904360" y="379142"/>
                </a:cubicBezTo>
                <a:cubicBezTo>
                  <a:pt x="874493" y="386034"/>
                  <a:pt x="844698" y="393293"/>
                  <a:pt x="815150" y="401444"/>
                </a:cubicBezTo>
                <a:cubicBezTo>
                  <a:pt x="736891" y="423032"/>
                  <a:pt x="657990" y="442678"/>
                  <a:pt x="580975" y="468351"/>
                </a:cubicBezTo>
                <a:cubicBezTo>
                  <a:pt x="535084" y="483649"/>
                  <a:pt x="489341" y="500003"/>
                  <a:pt x="447160" y="524107"/>
                </a:cubicBezTo>
                <a:cubicBezTo>
                  <a:pt x="435524" y="530756"/>
                  <a:pt x="425343" y="539761"/>
                  <a:pt x="413707" y="546410"/>
                </a:cubicBezTo>
                <a:cubicBezTo>
                  <a:pt x="356589" y="579049"/>
                  <a:pt x="377805" y="556473"/>
                  <a:pt x="324497" y="602166"/>
                </a:cubicBezTo>
                <a:cubicBezTo>
                  <a:pt x="291880" y="630124"/>
                  <a:pt x="284031" y="644969"/>
                  <a:pt x="257589" y="680225"/>
                </a:cubicBezTo>
                <a:cubicBezTo>
                  <a:pt x="246438" y="713679"/>
                  <a:pt x="234506" y="746882"/>
                  <a:pt x="224136" y="780586"/>
                </a:cubicBezTo>
                <a:lnTo>
                  <a:pt x="179531" y="925551"/>
                </a:lnTo>
                <a:cubicBezTo>
                  <a:pt x="152053" y="1117899"/>
                  <a:pt x="147216" y="1115846"/>
                  <a:pt x="190682" y="1427356"/>
                </a:cubicBezTo>
                <a:cubicBezTo>
                  <a:pt x="193971" y="1450929"/>
                  <a:pt x="222357" y="1463130"/>
                  <a:pt x="235287" y="1483112"/>
                </a:cubicBezTo>
                <a:cubicBezTo>
                  <a:pt x="263340" y="1526467"/>
                  <a:pt x="283733" y="1574622"/>
                  <a:pt x="313346" y="1616927"/>
                </a:cubicBezTo>
                <a:cubicBezTo>
                  <a:pt x="336005" y="1649297"/>
                  <a:pt x="368438" y="1673984"/>
                  <a:pt x="391404" y="1706137"/>
                </a:cubicBezTo>
                <a:cubicBezTo>
                  <a:pt x="405897" y="1726427"/>
                  <a:pt x="410559" y="1752617"/>
                  <a:pt x="424858" y="1773044"/>
                </a:cubicBezTo>
                <a:cubicBezTo>
                  <a:pt x="436916" y="1790270"/>
                  <a:pt x="455493" y="1801933"/>
                  <a:pt x="469463" y="1817649"/>
                </a:cubicBezTo>
                <a:cubicBezTo>
                  <a:pt x="636739" y="2005834"/>
                  <a:pt x="402444" y="1747813"/>
                  <a:pt x="547521" y="1929161"/>
                </a:cubicBezTo>
                <a:cubicBezTo>
                  <a:pt x="563940" y="1949685"/>
                  <a:pt x="585597" y="1965469"/>
                  <a:pt x="603277" y="1984917"/>
                </a:cubicBezTo>
                <a:cubicBezTo>
                  <a:pt x="674362" y="2063111"/>
                  <a:pt x="647822" y="2042826"/>
                  <a:pt x="714789" y="2129883"/>
                </a:cubicBezTo>
                <a:cubicBezTo>
                  <a:pt x="732490" y="2152894"/>
                  <a:pt x="749145" y="2177173"/>
                  <a:pt x="770546" y="2196790"/>
                </a:cubicBezTo>
                <a:cubicBezTo>
                  <a:pt x="794117" y="2218397"/>
                  <a:pt x="824241" y="2231838"/>
                  <a:pt x="848604" y="2252547"/>
                </a:cubicBezTo>
                <a:cubicBezTo>
                  <a:pt x="898710" y="2295137"/>
                  <a:pt x="942673" y="2344718"/>
                  <a:pt x="993570" y="2386361"/>
                </a:cubicBezTo>
                <a:cubicBezTo>
                  <a:pt x="1024688" y="2411821"/>
                  <a:pt x="1061084" y="2430082"/>
                  <a:pt x="1093931" y="2453268"/>
                </a:cubicBezTo>
                <a:cubicBezTo>
                  <a:pt x="1196605" y="2525744"/>
                  <a:pt x="1180324" y="2530414"/>
                  <a:pt x="1305804" y="2587083"/>
                </a:cubicBezTo>
                <a:cubicBezTo>
                  <a:pt x="1342984" y="2603874"/>
                  <a:pt x="1587636" y="2703753"/>
                  <a:pt x="1662643" y="2720898"/>
                </a:cubicBezTo>
                <a:cubicBezTo>
                  <a:pt x="1747237" y="2740234"/>
                  <a:pt x="1833696" y="2750249"/>
                  <a:pt x="1919121" y="2765503"/>
                </a:cubicBezTo>
                <a:cubicBezTo>
                  <a:pt x="2079451" y="2794133"/>
                  <a:pt x="1811231" y="2756199"/>
                  <a:pt x="2153297" y="2798956"/>
                </a:cubicBezTo>
                <a:cubicBezTo>
                  <a:pt x="2469248" y="2780371"/>
                  <a:pt x="2786224" y="2774693"/>
                  <a:pt x="3101150" y="2743200"/>
                </a:cubicBezTo>
                <a:cubicBezTo>
                  <a:pt x="3194152" y="2733900"/>
                  <a:pt x="3449348" y="2657757"/>
                  <a:pt x="3558350" y="2620537"/>
                </a:cubicBezTo>
                <a:cubicBezTo>
                  <a:pt x="3651816" y="2588622"/>
                  <a:pt x="3744757" y="2555128"/>
                  <a:pt x="3837131" y="2520176"/>
                </a:cubicBezTo>
                <a:cubicBezTo>
                  <a:pt x="4235883" y="2369297"/>
                  <a:pt x="3841864" y="2516555"/>
                  <a:pt x="4015550" y="2442117"/>
                </a:cubicBezTo>
                <a:cubicBezTo>
                  <a:pt x="4052347" y="2426347"/>
                  <a:pt x="4091255" y="2415416"/>
                  <a:pt x="4127063" y="2397512"/>
                </a:cubicBezTo>
                <a:cubicBezTo>
                  <a:pt x="4151037" y="2385525"/>
                  <a:pt x="4170439" y="2365742"/>
                  <a:pt x="4193970" y="2352907"/>
                </a:cubicBezTo>
                <a:cubicBezTo>
                  <a:pt x="4227491" y="2334623"/>
                  <a:pt x="4282485" y="2321962"/>
                  <a:pt x="4316633" y="2308303"/>
                </a:cubicBezTo>
                <a:cubicBezTo>
                  <a:pt x="4332067" y="2302129"/>
                  <a:pt x="4346984" y="2294553"/>
                  <a:pt x="4361238" y="2286000"/>
                </a:cubicBezTo>
                <a:cubicBezTo>
                  <a:pt x="4384223" y="2272209"/>
                  <a:pt x="4402717" y="2249871"/>
                  <a:pt x="4428146" y="2241395"/>
                </a:cubicBezTo>
                <a:cubicBezTo>
                  <a:pt x="4476131" y="2225400"/>
                  <a:pt x="4470441" y="2229049"/>
                  <a:pt x="4528507" y="2196790"/>
                </a:cubicBezTo>
                <a:cubicBezTo>
                  <a:pt x="4540222" y="2190282"/>
                  <a:pt x="4551664" y="2183068"/>
                  <a:pt x="4561960" y="2174488"/>
                </a:cubicBezTo>
                <a:cubicBezTo>
                  <a:pt x="4574075" y="2164392"/>
                  <a:pt x="4583692" y="2151584"/>
                  <a:pt x="4595414" y="2141034"/>
                </a:cubicBezTo>
                <a:cubicBezTo>
                  <a:pt x="4620886" y="2118109"/>
                  <a:pt x="4647453" y="2096429"/>
                  <a:pt x="4673472" y="2074127"/>
                </a:cubicBezTo>
                <a:cubicBezTo>
                  <a:pt x="4695679" y="2029714"/>
                  <a:pt x="4706926" y="2018152"/>
                  <a:pt x="4706926" y="1962615"/>
                </a:cubicBezTo>
                <a:cubicBezTo>
                  <a:pt x="4706926" y="1880755"/>
                  <a:pt x="4706594" y="1798430"/>
                  <a:pt x="4695775" y="1717288"/>
                </a:cubicBezTo>
                <a:cubicBezTo>
                  <a:pt x="4691578" y="1685808"/>
                  <a:pt x="4675219" y="1657100"/>
                  <a:pt x="4662321" y="1628078"/>
                </a:cubicBezTo>
                <a:cubicBezTo>
                  <a:pt x="4622509" y="1538501"/>
                  <a:pt x="4546366" y="1400611"/>
                  <a:pt x="4483902" y="1338147"/>
                </a:cubicBezTo>
                <a:cubicBezTo>
                  <a:pt x="4469034" y="1323279"/>
                  <a:pt x="4452981" y="1309507"/>
                  <a:pt x="4439297" y="1293542"/>
                </a:cubicBezTo>
                <a:cubicBezTo>
                  <a:pt x="4430575" y="1283366"/>
                  <a:pt x="4425481" y="1270461"/>
                  <a:pt x="4416994" y="1260088"/>
                </a:cubicBezTo>
                <a:cubicBezTo>
                  <a:pt x="4391973" y="1229507"/>
                  <a:pt x="4363620" y="1201732"/>
                  <a:pt x="4338936" y="1170878"/>
                </a:cubicBezTo>
                <a:cubicBezTo>
                  <a:pt x="4318961" y="1145909"/>
                  <a:pt x="4304336" y="1116796"/>
                  <a:pt x="4283180" y="1092820"/>
                </a:cubicBezTo>
                <a:cubicBezTo>
                  <a:pt x="4248400" y="1053403"/>
                  <a:pt x="4207536" y="1019737"/>
                  <a:pt x="4171668" y="981307"/>
                </a:cubicBezTo>
                <a:cubicBezTo>
                  <a:pt x="4155428" y="963907"/>
                  <a:pt x="4143893" y="942381"/>
                  <a:pt x="4127063" y="925551"/>
                </a:cubicBezTo>
                <a:cubicBezTo>
                  <a:pt x="4110233" y="908721"/>
                  <a:pt x="4088852" y="897030"/>
                  <a:pt x="4071307" y="880947"/>
                </a:cubicBezTo>
                <a:cubicBezTo>
                  <a:pt x="4044182" y="856082"/>
                  <a:pt x="4022686" y="824967"/>
                  <a:pt x="3993248" y="802888"/>
                </a:cubicBezTo>
                <a:cubicBezTo>
                  <a:pt x="3978380" y="791737"/>
                  <a:pt x="3962395" y="781936"/>
                  <a:pt x="3948643" y="769434"/>
                </a:cubicBezTo>
                <a:cubicBezTo>
                  <a:pt x="3921416" y="744682"/>
                  <a:pt x="3900344" y="713019"/>
                  <a:pt x="3870585" y="691376"/>
                </a:cubicBezTo>
                <a:cubicBezTo>
                  <a:pt x="3817999" y="653132"/>
                  <a:pt x="3759296" y="624094"/>
                  <a:pt x="3703316" y="591015"/>
                </a:cubicBezTo>
                <a:cubicBezTo>
                  <a:pt x="3667387" y="569784"/>
                  <a:pt x="3598994" y="530069"/>
                  <a:pt x="3558350" y="512956"/>
                </a:cubicBezTo>
                <a:cubicBezTo>
                  <a:pt x="3510635" y="492865"/>
                  <a:pt x="3459692" y="480353"/>
                  <a:pt x="3413385" y="457200"/>
                </a:cubicBezTo>
                <a:cubicBezTo>
                  <a:pt x="3281649" y="391333"/>
                  <a:pt x="3342865" y="408276"/>
                  <a:pt x="3234965" y="390293"/>
                </a:cubicBezTo>
                <a:cubicBezTo>
                  <a:pt x="3155430" y="358478"/>
                  <a:pt x="3174628" y="364240"/>
                  <a:pt x="3067697" y="334537"/>
                </a:cubicBezTo>
                <a:cubicBezTo>
                  <a:pt x="3035892" y="325702"/>
                  <a:pt x="2961678" y="307075"/>
                  <a:pt x="2922731" y="301083"/>
                </a:cubicBezTo>
                <a:cubicBezTo>
                  <a:pt x="2864103" y="292063"/>
                  <a:pt x="2779013" y="284481"/>
                  <a:pt x="2722009" y="278781"/>
                </a:cubicBezTo>
                <a:cubicBezTo>
                  <a:pt x="2506419" y="289932"/>
                  <a:pt x="2290144" y="291767"/>
                  <a:pt x="2075238" y="312234"/>
                </a:cubicBezTo>
                <a:cubicBezTo>
                  <a:pt x="2053662" y="314289"/>
                  <a:pt x="2038565" y="335412"/>
                  <a:pt x="2019482" y="345688"/>
                </a:cubicBezTo>
                <a:cubicBezTo>
                  <a:pt x="1825518" y="450131"/>
                  <a:pt x="2023061" y="333273"/>
                  <a:pt x="1863365" y="434898"/>
                </a:cubicBezTo>
                <a:cubicBezTo>
                  <a:pt x="1804196" y="472551"/>
                  <a:pt x="1751481" y="524232"/>
                  <a:pt x="1684946" y="546410"/>
                </a:cubicBezTo>
                <a:cubicBezTo>
                  <a:pt x="1629910" y="564755"/>
                  <a:pt x="1601383" y="570759"/>
                  <a:pt x="1551131" y="602166"/>
                </a:cubicBezTo>
                <a:cubicBezTo>
                  <a:pt x="1542216" y="607738"/>
                  <a:pt x="1538232" y="619766"/>
                  <a:pt x="1528828" y="624468"/>
                </a:cubicBezTo>
                <a:cubicBezTo>
                  <a:pt x="1493020" y="642372"/>
                  <a:pt x="1453540" y="652027"/>
                  <a:pt x="1417316" y="669073"/>
                </a:cubicBezTo>
                <a:cubicBezTo>
                  <a:pt x="1295114" y="726580"/>
                  <a:pt x="1380602" y="693414"/>
                  <a:pt x="1294653" y="747132"/>
                </a:cubicBezTo>
                <a:cubicBezTo>
                  <a:pt x="1280557" y="755942"/>
                  <a:pt x="1263453" y="759604"/>
                  <a:pt x="1250048" y="769434"/>
                </a:cubicBezTo>
                <a:cubicBezTo>
                  <a:pt x="986668" y="962579"/>
                  <a:pt x="1203104" y="807723"/>
                  <a:pt x="1093931" y="903249"/>
                </a:cubicBezTo>
                <a:cubicBezTo>
                  <a:pt x="1042933" y="947872"/>
                  <a:pt x="1036296" y="942613"/>
                  <a:pt x="993570" y="992459"/>
                </a:cubicBezTo>
                <a:cubicBezTo>
                  <a:pt x="984848" y="1002634"/>
                  <a:pt x="979640" y="1015447"/>
                  <a:pt x="971268" y="1025912"/>
                </a:cubicBezTo>
                <a:cubicBezTo>
                  <a:pt x="964700" y="1034122"/>
                  <a:pt x="955696" y="1040138"/>
                  <a:pt x="948965" y="1048215"/>
                </a:cubicBezTo>
                <a:cubicBezTo>
                  <a:pt x="937067" y="1062493"/>
                  <a:pt x="926662" y="1077952"/>
                  <a:pt x="915511" y="1092820"/>
                </a:cubicBezTo>
                <a:cubicBezTo>
                  <a:pt x="894952" y="1175058"/>
                  <a:pt x="917045" y="1100391"/>
                  <a:pt x="882058" y="1182029"/>
                </a:cubicBezTo>
                <a:cubicBezTo>
                  <a:pt x="877428" y="1192833"/>
                  <a:pt x="875034" y="1204477"/>
                  <a:pt x="870907" y="1215483"/>
                </a:cubicBezTo>
                <a:cubicBezTo>
                  <a:pt x="863878" y="1234226"/>
                  <a:pt x="855445" y="1252427"/>
                  <a:pt x="848604" y="1271239"/>
                </a:cubicBezTo>
                <a:cubicBezTo>
                  <a:pt x="840570" y="1293333"/>
                  <a:pt x="835033" y="1316319"/>
                  <a:pt x="826302" y="1338147"/>
                </a:cubicBezTo>
                <a:cubicBezTo>
                  <a:pt x="820128" y="1353581"/>
                  <a:pt x="811433" y="1367883"/>
                  <a:pt x="803999" y="1382751"/>
                </a:cubicBezTo>
                <a:cubicBezTo>
                  <a:pt x="818867" y="1460810"/>
                  <a:pt x="820079" y="1542761"/>
                  <a:pt x="848604" y="1616927"/>
                </a:cubicBezTo>
                <a:cubicBezTo>
                  <a:pt x="859026" y="1644023"/>
                  <a:pt x="894179" y="1652992"/>
                  <a:pt x="915511" y="1672683"/>
                </a:cubicBezTo>
                <a:cubicBezTo>
                  <a:pt x="1047133" y="1794181"/>
                  <a:pt x="938363" y="1709868"/>
                  <a:pt x="1082780" y="1828800"/>
                </a:cubicBezTo>
                <a:cubicBezTo>
                  <a:pt x="1289592" y="1999115"/>
                  <a:pt x="1065009" y="1804837"/>
                  <a:pt x="1328107" y="2007220"/>
                </a:cubicBezTo>
                <a:cubicBezTo>
                  <a:pt x="1374272" y="2042731"/>
                  <a:pt x="1455608" y="2121017"/>
                  <a:pt x="1517677" y="2163337"/>
                </a:cubicBezTo>
                <a:cubicBezTo>
                  <a:pt x="1584116" y="2208636"/>
                  <a:pt x="1661539" y="2240291"/>
                  <a:pt x="1718399" y="2297151"/>
                </a:cubicBezTo>
                <a:cubicBezTo>
                  <a:pt x="1733267" y="2312019"/>
                  <a:pt x="1744974" y="2330938"/>
                  <a:pt x="1763004" y="2341756"/>
                </a:cubicBezTo>
                <a:cubicBezTo>
                  <a:pt x="1783163" y="2353851"/>
                  <a:pt x="1808509" y="2354331"/>
                  <a:pt x="1829911" y="2364059"/>
                </a:cubicBezTo>
                <a:cubicBezTo>
                  <a:pt x="1866644" y="2380756"/>
                  <a:pt x="1919585" y="2423265"/>
                  <a:pt x="1952575" y="2442117"/>
                </a:cubicBezTo>
                <a:cubicBezTo>
                  <a:pt x="2033272" y="2488230"/>
                  <a:pt x="2203890" y="2556979"/>
                  <a:pt x="2264809" y="2575932"/>
                </a:cubicBezTo>
                <a:cubicBezTo>
                  <a:pt x="2356060" y="2604321"/>
                  <a:pt x="2450731" y="2620252"/>
                  <a:pt x="2543589" y="2642839"/>
                </a:cubicBezTo>
                <a:cubicBezTo>
                  <a:pt x="2759500" y="2695358"/>
                  <a:pt x="2604429" y="2663415"/>
                  <a:pt x="2866975" y="2709747"/>
                </a:cubicBezTo>
                <a:lnTo>
                  <a:pt x="3513746" y="2698595"/>
                </a:lnTo>
                <a:cubicBezTo>
                  <a:pt x="3546897" y="2696083"/>
                  <a:pt x="3572769" y="2667922"/>
                  <a:pt x="3602955" y="2653990"/>
                </a:cubicBezTo>
                <a:cubicBezTo>
                  <a:pt x="3643297" y="2635371"/>
                  <a:pt x="3683460" y="2623439"/>
                  <a:pt x="3725619" y="2609386"/>
                </a:cubicBezTo>
                <a:cubicBezTo>
                  <a:pt x="3756129" y="2583235"/>
                  <a:pt x="3876704" y="2486808"/>
                  <a:pt x="3926341" y="2430966"/>
                </a:cubicBezTo>
                <a:cubicBezTo>
                  <a:pt x="3952950" y="2401031"/>
                  <a:pt x="4008125" y="2326343"/>
                  <a:pt x="4026702" y="2297151"/>
                </a:cubicBezTo>
                <a:cubicBezTo>
                  <a:pt x="4035626" y="2283127"/>
                  <a:pt x="4041570" y="2267415"/>
                  <a:pt x="4049004" y="2252547"/>
                </a:cubicBezTo>
                <a:cubicBezTo>
                  <a:pt x="4069563" y="2170308"/>
                  <a:pt x="4047469" y="2244977"/>
                  <a:pt x="4082458" y="2163337"/>
                </a:cubicBezTo>
                <a:cubicBezTo>
                  <a:pt x="4087088" y="2152533"/>
                  <a:pt x="4089592" y="2140930"/>
                  <a:pt x="4093609" y="2129883"/>
                </a:cubicBezTo>
                <a:cubicBezTo>
                  <a:pt x="4104462" y="2100036"/>
                  <a:pt x="4114848" y="2069989"/>
                  <a:pt x="4127063" y="2040673"/>
                </a:cubicBezTo>
                <a:cubicBezTo>
                  <a:pt x="4133457" y="2025328"/>
                  <a:pt x="4143528" y="2011633"/>
                  <a:pt x="4149365" y="1996068"/>
                </a:cubicBezTo>
                <a:cubicBezTo>
                  <a:pt x="4154746" y="1981718"/>
                  <a:pt x="4155135" y="1965814"/>
                  <a:pt x="4160516" y="1951464"/>
                </a:cubicBezTo>
                <a:cubicBezTo>
                  <a:pt x="4166353" y="1935899"/>
                  <a:pt x="4177138" y="1922482"/>
                  <a:pt x="4182819" y="1906859"/>
                </a:cubicBezTo>
                <a:cubicBezTo>
                  <a:pt x="4192067" y="1881427"/>
                  <a:pt x="4197163" y="1854664"/>
                  <a:pt x="4205121" y="1828800"/>
                </a:cubicBezTo>
                <a:cubicBezTo>
                  <a:pt x="4212035" y="1806331"/>
                  <a:pt x="4227424" y="1761893"/>
                  <a:pt x="4227424" y="1761893"/>
                </a:cubicBezTo>
                <a:cubicBezTo>
                  <a:pt x="4223707" y="1665249"/>
                  <a:pt x="4228649" y="1567881"/>
                  <a:pt x="4216272" y="1471961"/>
                </a:cubicBezTo>
                <a:cubicBezTo>
                  <a:pt x="4213498" y="1450465"/>
                  <a:pt x="4194842" y="1434239"/>
                  <a:pt x="4182819" y="1416205"/>
                </a:cubicBezTo>
                <a:cubicBezTo>
                  <a:pt x="3940805" y="1053185"/>
                  <a:pt x="4155537" y="1358135"/>
                  <a:pt x="3993248" y="1170878"/>
                </a:cubicBezTo>
                <a:cubicBezTo>
                  <a:pt x="3724204" y="860442"/>
                  <a:pt x="4078957" y="1234603"/>
                  <a:pt x="3837131" y="1014761"/>
                </a:cubicBezTo>
                <a:cubicBezTo>
                  <a:pt x="3819520" y="998751"/>
                  <a:pt x="3811666" y="973152"/>
                  <a:pt x="3792526" y="959005"/>
                </a:cubicBezTo>
                <a:cubicBezTo>
                  <a:pt x="3756952" y="932711"/>
                  <a:pt x="3580838" y="822316"/>
                  <a:pt x="3502594" y="780586"/>
                </a:cubicBezTo>
                <a:cubicBezTo>
                  <a:pt x="3473259" y="764941"/>
                  <a:pt x="3444371" y="748031"/>
                  <a:pt x="3413385" y="735981"/>
                </a:cubicBezTo>
                <a:cubicBezTo>
                  <a:pt x="3377216" y="721915"/>
                  <a:pt x="3338526" y="715276"/>
                  <a:pt x="3301872" y="702527"/>
                </a:cubicBezTo>
                <a:cubicBezTo>
                  <a:pt x="3167087" y="655645"/>
                  <a:pt x="3124079" y="624613"/>
                  <a:pt x="2978487" y="591015"/>
                </a:cubicBezTo>
                <a:cubicBezTo>
                  <a:pt x="2942088" y="582615"/>
                  <a:pt x="2904017" y="584696"/>
                  <a:pt x="2866975" y="579864"/>
                </a:cubicBezTo>
                <a:cubicBezTo>
                  <a:pt x="2689311" y="556690"/>
                  <a:pt x="2736512" y="556261"/>
                  <a:pt x="2543589" y="524107"/>
                </a:cubicBezTo>
                <a:cubicBezTo>
                  <a:pt x="2514029" y="519180"/>
                  <a:pt x="2484164" y="516265"/>
                  <a:pt x="2454380" y="512956"/>
                </a:cubicBezTo>
                <a:lnTo>
                  <a:pt x="2242507" y="490654"/>
                </a:lnTo>
                <a:cubicBezTo>
                  <a:pt x="2164265" y="480874"/>
                  <a:pt x="2008331" y="457200"/>
                  <a:pt x="2008331" y="457200"/>
                </a:cubicBezTo>
                <a:cubicBezTo>
                  <a:pt x="1718399" y="464634"/>
                  <a:pt x="1427473" y="454378"/>
                  <a:pt x="1138536" y="479503"/>
                </a:cubicBezTo>
                <a:cubicBezTo>
                  <a:pt x="844066" y="505109"/>
                  <a:pt x="1046351" y="514815"/>
                  <a:pt x="960116" y="568712"/>
                </a:cubicBezTo>
                <a:cubicBezTo>
                  <a:pt x="938971" y="581927"/>
                  <a:pt x="913636" y="587867"/>
                  <a:pt x="893209" y="602166"/>
                </a:cubicBezTo>
                <a:cubicBezTo>
                  <a:pt x="752319" y="700790"/>
                  <a:pt x="934238" y="603955"/>
                  <a:pt x="803999" y="669073"/>
                </a:cubicBezTo>
                <a:cubicBezTo>
                  <a:pt x="792848" y="680224"/>
                  <a:pt x="783263" y="693201"/>
                  <a:pt x="770546" y="702527"/>
                </a:cubicBezTo>
                <a:cubicBezTo>
                  <a:pt x="727316" y="734229"/>
                  <a:pt x="674638" y="753830"/>
                  <a:pt x="636731" y="791737"/>
                </a:cubicBezTo>
                <a:lnTo>
                  <a:pt x="558672" y="869795"/>
                </a:lnTo>
                <a:cubicBezTo>
                  <a:pt x="547521" y="880946"/>
                  <a:pt x="532272" y="889144"/>
                  <a:pt x="525219" y="903249"/>
                </a:cubicBezTo>
                <a:cubicBezTo>
                  <a:pt x="498572" y="956543"/>
                  <a:pt x="472885" y="994776"/>
                  <a:pt x="458311" y="1048215"/>
                </a:cubicBezTo>
                <a:cubicBezTo>
                  <a:pt x="450246" y="1077787"/>
                  <a:pt x="436009" y="1137425"/>
                  <a:pt x="436009" y="1137425"/>
                </a:cubicBezTo>
                <a:cubicBezTo>
                  <a:pt x="443443" y="1215483"/>
                  <a:pt x="442319" y="1294837"/>
                  <a:pt x="458311" y="1371600"/>
                </a:cubicBezTo>
                <a:cubicBezTo>
                  <a:pt x="461527" y="1387039"/>
                  <a:pt x="482721" y="1392134"/>
                  <a:pt x="491765" y="1405054"/>
                </a:cubicBezTo>
                <a:cubicBezTo>
                  <a:pt x="588081" y="1542647"/>
                  <a:pt x="486217" y="1432959"/>
                  <a:pt x="580975" y="1527717"/>
                </a:cubicBezTo>
                <a:cubicBezTo>
                  <a:pt x="584692" y="1542585"/>
                  <a:pt x="584860" y="1558828"/>
                  <a:pt x="592126" y="1572322"/>
                </a:cubicBezTo>
                <a:cubicBezTo>
                  <a:pt x="632676" y="1647629"/>
                  <a:pt x="651858" y="1659248"/>
                  <a:pt x="692487" y="1717288"/>
                </a:cubicBezTo>
                <a:cubicBezTo>
                  <a:pt x="773927" y="1833629"/>
                  <a:pt x="693951" y="1740004"/>
                  <a:pt x="815150" y="1851103"/>
                </a:cubicBezTo>
                <a:cubicBezTo>
                  <a:pt x="837127" y="1871249"/>
                  <a:pt x="883058" y="1925560"/>
                  <a:pt x="915511" y="1940312"/>
                </a:cubicBezTo>
                <a:cubicBezTo>
                  <a:pt x="1075516" y="2013041"/>
                  <a:pt x="1306902" y="2079333"/>
                  <a:pt x="1461921" y="2129883"/>
                </a:cubicBezTo>
                <a:cubicBezTo>
                  <a:pt x="1517797" y="2148104"/>
                  <a:pt x="1572172" y="2171385"/>
                  <a:pt x="1629189" y="2185639"/>
                </a:cubicBezTo>
                <a:cubicBezTo>
                  <a:pt x="1688662" y="2200507"/>
                  <a:pt x="1748856" y="2212743"/>
                  <a:pt x="1807609" y="2230244"/>
                </a:cubicBezTo>
                <a:cubicBezTo>
                  <a:pt x="1923647" y="2264808"/>
                  <a:pt x="2038029" y="2304706"/>
                  <a:pt x="2153297" y="2341756"/>
                </a:cubicBezTo>
                <a:cubicBezTo>
                  <a:pt x="2246185" y="2371613"/>
                  <a:pt x="2341487" y="2394730"/>
                  <a:pt x="2432077" y="2430966"/>
                </a:cubicBezTo>
                <a:cubicBezTo>
                  <a:pt x="2469248" y="2445834"/>
                  <a:pt x="2506023" y="2461731"/>
                  <a:pt x="2543589" y="2475571"/>
                </a:cubicBezTo>
                <a:cubicBezTo>
                  <a:pt x="2621184" y="2504159"/>
                  <a:pt x="2707771" y="2529994"/>
                  <a:pt x="2788916" y="2542478"/>
                </a:cubicBezTo>
                <a:cubicBezTo>
                  <a:pt x="2836817" y="2549847"/>
                  <a:pt x="2885535" y="2550256"/>
                  <a:pt x="2933882" y="2553629"/>
                </a:cubicBezTo>
                <a:lnTo>
                  <a:pt x="3268419" y="2575932"/>
                </a:lnTo>
                <a:cubicBezTo>
                  <a:pt x="3866868" y="2561064"/>
                  <a:pt x="4465851" y="2560673"/>
                  <a:pt x="5063765" y="2531327"/>
                </a:cubicBezTo>
                <a:cubicBezTo>
                  <a:pt x="5080368" y="2530512"/>
                  <a:pt x="5080811" y="2502492"/>
                  <a:pt x="5086068" y="2486722"/>
                </a:cubicBezTo>
                <a:cubicBezTo>
                  <a:pt x="5092062" y="2468741"/>
                  <a:pt x="5092232" y="2449252"/>
                  <a:pt x="5097219" y="2430966"/>
                </a:cubicBezTo>
                <a:cubicBezTo>
                  <a:pt x="5103404" y="2408286"/>
                  <a:pt x="5113819" y="2386866"/>
                  <a:pt x="5119521" y="2364059"/>
                </a:cubicBezTo>
                <a:lnTo>
                  <a:pt x="5164126" y="2185639"/>
                </a:lnTo>
                <a:cubicBezTo>
                  <a:pt x="5167843" y="2144751"/>
                  <a:pt x="5169851" y="2103672"/>
                  <a:pt x="5175277" y="2062976"/>
                </a:cubicBezTo>
                <a:cubicBezTo>
                  <a:pt x="5177302" y="2047785"/>
                  <a:pt x="5186956" y="2033688"/>
                  <a:pt x="5186428" y="2018371"/>
                </a:cubicBezTo>
                <a:cubicBezTo>
                  <a:pt x="5183215" y="1925202"/>
                  <a:pt x="5179452" y="1831545"/>
                  <a:pt x="5164126" y="1739590"/>
                </a:cubicBezTo>
                <a:cubicBezTo>
                  <a:pt x="5160563" y="1718211"/>
                  <a:pt x="5142695" y="1701868"/>
                  <a:pt x="5130672" y="1683834"/>
                </a:cubicBezTo>
                <a:cubicBezTo>
                  <a:pt x="5112935" y="1657229"/>
                  <a:pt x="5095164" y="1630523"/>
                  <a:pt x="5074916" y="1605776"/>
                </a:cubicBezTo>
                <a:cubicBezTo>
                  <a:pt x="5061601" y="1589502"/>
                  <a:pt x="5043893" y="1577223"/>
                  <a:pt x="5030311" y="1561171"/>
                </a:cubicBezTo>
                <a:cubicBezTo>
                  <a:pt x="5002935" y="1528818"/>
                  <a:pt x="4982221" y="1490778"/>
                  <a:pt x="4952253" y="1460810"/>
                </a:cubicBezTo>
                <a:cubicBezTo>
                  <a:pt x="4922285" y="1430842"/>
                  <a:pt x="4883476" y="1411011"/>
                  <a:pt x="4851892" y="1382751"/>
                </a:cubicBezTo>
                <a:cubicBezTo>
                  <a:pt x="4812717" y="1347699"/>
                  <a:pt x="4778446" y="1307492"/>
                  <a:pt x="4740380" y="1271239"/>
                </a:cubicBezTo>
                <a:cubicBezTo>
                  <a:pt x="4700365" y="1233130"/>
                  <a:pt x="4656790" y="1198801"/>
                  <a:pt x="4617716" y="1159727"/>
                </a:cubicBezTo>
                <a:cubicBezTo>
                  <a:pt x="4584262" y="1126273"/>
                  <a:pt x="4557923" y="1083707"/>
                  <a:pt x="4517355" y="1059366"/>
                </a:cubicBezTo>
                <a:cubicBezTo>
                  <a:pt x="4498770" y="1048215"/>
                  <a:pt x="4478524" y="1039452"/>
                  <a:pt x="4461599" y="1025912"/>
                </a:cubicBezTo>
                <a:cubicBezTo>
                  <a:pt x="4339226" y="928014"/>
                  <a:pt x="4487662" y="998784"/>
                  <a:pt x="4283180" y="892098"/>
                </a:cubicBezTo>
                <a:cubicBezTo>
                  <a:pt x="4252308" y="875991"/>
                  <a:pt x="4134568" y="827935"/>
                  <a:pt x="4082458" y="814039"/>
                </a:cubicBezTo>
                <a:cubicBezTo>
                  <a:pt x="3993607" y="790345"/>
                  <a:pt x="3906073" y="758538"/>
                  <a:pt x="3814828" y="747132"/>
                </a:cubicBezTo>
                <a:lnTo>
                  <a:pt x="3725619" y="735981"/>
                </a:lnTo>
                <a:cubicBezTo>
                  <a:pt x="3688491" y="731856"/>
                  <a:pt x="3651050" y="730370"/>
                  <a:pt x="3614107" y="724829"/>
                </a:cubicBezTo>
                <a:cubicBezTo>
                  <a:pt x="3342171" y="684038"/>
                  <a:pt x="3677968" y="717141"/>
                  <a:pt x="3368780" y="691376"/>
                </a:cubicBezTo>
                <a:cubicBezTo>
                  <a:pt x="3331609" y="683942"/>
                  <a:pt x="3294232" y="677474"/>
                  <a:pt x="3257268" y="669073"/>
                </a:cubicBezTo>
                <a:cubicBezTo>
                  <a:pt x="3212434" y="658883"/>
                  <a:pt x="3168715" y="643702"/>
                  <a:pt x="3123453" y="635620"/>
                </a:cubicBezTo>
                <a:cubicBezTo>
                  <a:pt x="3064450" y="625084"/>
                  <a:pt x="3004272" y="622431"/>
                  <a:pt x="2945033" y="613317"/>
                </a:cubicBezTo>
                <a:cubicBezTo>
                  <a:pt x="2907567" y="607553"/>
                  <a:pt x="2870952" y="597004"/>
                  <a:pt x="2833521" y="591015"/>
                </a:cubicBezTo>
                <a:cubicBezTo>
                  <a:pt x="2777978" y="582128"/>
                  <a:pt x="2722009" y="576146"/>
                  <a:pt x="2666253" y="568712"/>
                </a:cubicBezTo>
                <a:lnTo>
                  <a:pt x="1573433" y="591015"/>
                </a:lnTo>
                <a:cubicBezTo>
                  <a:pt x="1535552" y="592418"/>
                  <a:pt x="1497117" y="599239"/>
                  <a:pt x="1461921" y="613317"/>
                </a:cubicBezTo>
                <a:cubicBezTo>
                  <a:pt x="943048" y="820865"/>
                  <a:pt x="1868046" y="503957"/>
                  <a:pt x="1339258" y="680225"/>
                </a:cubicBezTo>
                <a:cubicBezTo>
                  <a:pt x="1268634" y="735981"/>
                  <a:pt x="1183596" y="777230"/>
                  <a:pt x="1127385" y="847493"/>
                </a:cubicBezTo>
                <a:cubicBezTo>
                  <a:pt x="1098226" y="883941"/>
                  <a:pt x="1082848" y="907372"/>
                  <a:pt x="1049326" y="936703"/>
                </a:cubicBezTo>
                <a:cubicBezTo>
                  <a:pt x="1031414" y="952376"/>
                  <a:pt x="1010400" y="964477"/>
                  <a:pt x="993570" y="981307"/>
                </a:cubicBezTo>
                <a:cubicBezTo>
                  <a:pt x="976740" y="998137"/>
                  <a:pt x="965205" y="1019664"/>
                  <a:pt x="948965" y="1037064"/>
                </a:cubicBezTo>
                <a:cubicBezTo>
                  <a:pt x="913097" y="1075494"/>
                  <a:pt x="866613" y="1104838"/>
                  <a:pt x="837453" y="1148576"/>
                </a:cubicBezTo>
                <a:cubicBezTo>
                  <a:pt x="760324" y="1264264"/>
                  <a:pt x="877709" y="1085197"/>
                  <a:pt x="792848" y="1226634"/>
                </a:cubicBezTo>
                <a:cubicBezTo>
                  <a:pt x="779057" y="1249619"/>
                  <a:pt x="761260" y="1270111"/>
                  <a:pt x="748243" y="1293542"/>
                </a:cubicBezTo>
                <a:cubicBezTo>
                  <a:pt x="671303" y="1432035"/>
                  <a:pt x="813794" y="1211944"/>
                  <a:pt x="714789" y="1360449"/>
                </a:cubicBezTo>
                <a:cubicBezTo>
                  <a:pt x="668282" y="1546482"/>
                  <a:pt x="674781" y="1499417"/>
                  <a:pt x="748243" y="1873405"/>
                </a:cubicBezTo>
                <a:cubicBezTo>
                  <a:pt x="759457" y="1930495"/>
                  <a:pt x="799460" y="1977902"/>
                  <a:pt x="826302" y="2029522"/>
                </a:cubicBezTo>
                <a:cubicBezTo>
                  <a:pt x="905901" y="2182597"/>
                  <a:pt x="895975" y="2159591"/>
                  <a:pt x="1015872" y="2319454"/>
                </a:cubicBezTo>
                <a:cubicBezTo>
                  <a:pt x="1030153" y="2338495"/>
                  <a:pt x="1041228" y="2361211"/>
                  <a:pt x="1060477" y="2375210"/>
                </a:cubicBezTo>
                <a:cubicBezTo>
                  <a:pt x="1142898" y="2435153"/>
                  <a:pt x="1182065" y="2473914"/>
                  <a:pt x="1272350" y="2509025"/>
                </a:cubicBezTo>
                <a:cubicBezTo>
                  <a:pt x="1308519" y="2523091"/>
                  <a:pt x="1346882" y="2530711"/>
                  <a:pt x="1383863" y="2542478"/>
                </a:cubicBezTo>
                <a:cubicBezTo>
                  <a:pt x="1428667" y="2556734"/>
                  <a:pt x="1473439" y="2571157"/>
                  <a:pt x="1517677" y="2587083"/>
                </a:cubicBezTo>
                <a:cubicBezTo>
                  <a:pt x="1566389" y="2604620"/>
                  <a:pt x="1612862" y="2628616"/>
                  <a:pt x="1662643" y="2642839"/>
                </a:cubicBezTo>
                <a:cubicBezTo>
                  <a:pt x="1717315" y="2658460"/>
                  <a:pt x="1775484" y="2659838"/>
                  <a:pt x="1829911" y="2676293"/>
                </a:cubicBezTo>
                <a:cubicBezTo>
                  <a:pt x="1935699" y="2708275"/>
                  <a:pt x="2037041" y="2753646"/>
                  <a:pt x="2142146" y="2787805"/>
                </a:cubicBezTo>
                <a:cubicBezTo>
                  <a:pt x="2185872" y="2802016"/>
                  <a:pt x="2232075" y="2807545"/>
                  <a:pt x="2275960" y="2821259"/>
                </a:cubicBezTo>
                <a:cubicBezTo>
                  <a:pt x="2291827" y="2826217"/>
                  <a:pt x="2304889" y="2838028"/>
                  <a:pt x="2320565" y="2843561"/>
                </a:cubicBezTo>
                <a:cubicBezTo>
                  <a:pt x="2368240" y="2860388"/>
                  <a:pt x="2416296" y="2876678"/>
                  <a:pt x="2465531" y="2888166"/>
                </a:cubicBezTo>
                <a:cubicBezTo>
                  <a:pt x="2528019" y="2902747"/>
                  <a:pt x="2592614" y="2907039"/>
                  <a:pt x="2655102" y="2921620"/>
                </a:cubicBezTo>
                <a:cubicBezTo>
                  <a:pt x="2947870" y="2989933"/>
                  <a:pt x="2679270" y="2951125"/>
                  <a:pt x="2889277" y="2977376"/>
                </a:cubicBezTo>
                <a:lnTo>
                  <a:pt x="3993248" y="2955073"/>
                </a:lnTo>
                <a:cubicBezTo>
                  <a:pt x="4060528" y="2952773"/>
                  <a:pt x="4127008" y="2939698"/>
                  <a:pt x="4193970" y="2932771"/>
                </a:cubicBezTo>
                <a:cubicBezTo>
                  <a:pt x="4234808" y="2928546"/>
                  <a:pt x="4275745" y="2925337"/>
                  <a:pt x="4316633" y="2921620"/>
                </a:cubicBezTo>
                <a:cubicBezTo>
                  <a:pt x="4331501" y="2917903"/>
                  <a:pt x="4347233" y="2916692"/>
                  <a:pt x="4361238" y="2910468"/>
                </a:cubicBezTo>
                <a:cubicBezTo>
                  <a:pt x="4414405" y="2886838"/>
                  <a:pt x="4517355" y="2832410"/>
                  <a:pt x="4517355" y="2832410"/>
                </a:cubicBezTo>
                <a:cubicBezTo>
                  <a:pt x="4588988" y="2736901"/>
                  <a:pt x="4503009" y="2842176"/>
                  <a:pt x="4628868" y="2732049"/>
                </a:cubicBezTo>
                <a:cubicBezTo>
                  <a:pt x="4755056" y="2621634"/>
                  <a:pt x="4700075" y="2669841"/>
                  <a:pt x="4762682" y="2575932"/>
                </a:cubicBezTo>
                <a:cubicBezTo>
                  <a:pt x="4772991" y="2560468"/>
                  <a:pt x="4785827" y="2546791"/>
                  <a:pt x="4796136" y="2531327"/>
                </a:cubicBezTo>
                <a:cubicBezTo>
                  <a:pt x="4823019" y="2491002"/>
                  <a:pt x="4874194" y="2408664"/>
                  <a:pt x="4874194" y="2408664"/>
                </a:cubicBezTo>
                <a:cubicBezTo>
                  <a:pt x="4877911" y="2382644"/>
                  <a:pt x="4881349" y="2356583"/>
                  <a:pt x="4885346" y="2330605"/>
                </a:cubicBezTo>
                <a:cubicBezTo>
                  <a:pt x="4888784" y="2308258"/>
                  <a:pt x="4896958" y="2286303"/>
                  <a:pt x="4896497" y="2263698"/>
                </a:cubicBezTo>
                <a:cubicBezTo>
                  <a:pt x="4893232" y="2103724"/>
                  <a:pt x="4900499" y="1942025"/>
                  <a:pt x="4874194" y="1784195"/>
                </a:cubicBezTo>
                <a:cubicBezTo>
                  <a:pt x="4866226" y="1736390"/>
                  <a:pt x="4819816" y="1703818"/>
                  <a:pt x="4796136" y="1661532"/>
                </a:cubicBezTo>
                <a:cubicBezTo>
                  <a:pt x="4662447" y="1422803"/>
                  <a:pt x="4782401" y="1583338"/>
                  <a:pt x="4617716" y="1371600"/>
                </a:cubicBezTo>
                <a:cubicBezTo>
                  <a:pt x="4520929" y="1247159"/>
                  <a:pt x="4606539" y="1360424"/>
                  <a:pt x="4483902" y="1237786"/>
                </a:cubicBezTo>
                <a:cubicBezTo>
                  <a:pt x="4467072" y="1220956"/>
                  <a:pt x="4458162" y="1196541"/>
                  <a:pt x="4439297" y="1182029"/>
                </a:cubicBezTo>
                <a:cubicBezTo>
                  <a:pt x="4408964" y="1158696"/>
                  <a:pt x="4371128" y="1146968"/>
                  <a:pt x="4338936" y="1126273"/>
                </a:cubicBezTo>
                <a:cubicBezTo>
                  <a:pt x="4266953" y="1079998"/>
                  <a:pt x="4200442" y="1025334"/>
                  <a:pt x="4127063" y="981307"/>
                </a:cubicBezTo>
                <a:cubicBezTo>
                  <a:pt x="4069348" y="946678"/>
                  <a:pt x="4049967" y="933112"/>
                  <a:pt x="3982097" y="903249"/>
                </a:cubicBezTo>
                <a:cubicBezTo>
                  <a:pt x="3839967" y="840712"/>
                  <a:pt x="3744917" y="800842"/>
                  <a:pt x="3591804" y="769434"/>
                </a:cubicBezTo>
                <a:cubicBezTo>
                  <a:pt x="3514561" y="753589"/>
                  <a:pt x="3435207" y="750086"/>
                  <a:pt x="3357628" y="735981"/>
                </a:cubicBezTo>
                <a:cubicBezTo>
                  <a:pt x="3057682" y="681446"/>
                  <a:pt x="3389092" y="716300"/>
                  <a:pt x="3089999" y="691376"/>
                </a:cubicBezTo>
                <a:cubicBezTo>
                  <a:pt x="3060262" y="683942"/>
                  <a:pt x="3030711" y="675722"/>
                  <a:pt x="3000789" y="669073"/>
                </a:cubicBezTo>
                <a:cubicBezTo>
                  <a:pt x="2963785" y="660850"/>
                  <a:pt x="2925989" y="656211"/>
                  <a:pt x="2889277" y="646771"/>
                </a:cubicBezTo>
                <a:cubicBezTo>
                  <a:pt x="2738683" y="608047"/>
                  <a:pt x="2640432" y="568171"/>
                  <a:pt x="2498985" y="546410"/>
                </a:cubicBezTo>
                <a:cubicBezTo>
                  <a:pt x="2391434" y="529864"/>
                  <a:pt x="2175599" y="501805"/>
                  <a:pt x="2175599" y="501805"/>
                </a:cubicBezTo>
                <a:cubicBezTo>
                  <a:pt x="1997180" y="505522"/>
                  <a:pt x="1818329" y="500011"/>
                  <a:pt x="1640341" y="512956"/>
                </a:cubicBezTo>
                <a:cubicBezTo>
                  <a:pt x="1612107" y="515009"/>
                  <a:pt x="1585836" y="530707"/>
                  <a:pt x="1562282" y="546410"/>
                </a:cubicBezTo>
                <a:cubicBezTo>
                  <a:pt x="1538699" y="562132"/>
                  <a:pt x="1358291" y="703917"/>
                  <a:pt x="1316955" y="747132"/>
                </a:cubicBezTo>
                <a:cubicBezTo>
                  <a:pt x="1262330" y="804239"/>
                  <a:pt x="1215542" y="868519"/>
                  <a:pt x="1160838" y="925551"/>
                </a:cubicBezTo>
                <a:cubicBezTo>
                  <a:pt x="1040756" y="1050743"/>
                  <a:pt x="923400" y="1179310"/>
                  <a:pt x="792848" y="1293542"/>
                </a:cubicBezTo>
                <a:cubicBezTo>
                  <a:pt x="763111" y="1319561"/>
                  <a:pt x="732593" y="1344713"/>
                  <a:pt x="703638" y="1371600"/>
                </a:cubicBezTo>
                <a:cubicBezTo>
                  <a:pt x="680525" y="1393062"/>
                  <a:pt x="636731" y="1438507"/>
                  <a:pt x="636731" y="1438507"/>
                </a:cubicBezTo>
                <a:cubicBezTo>
                  <a:pt x="587632" y="1585810"/>
                  <a:pt x="603368" y="1525813"/>
                  <a:pt x="636731" y="1851103"/>
                </a:cubicBezTo>
                <a:cubicBezTo>
                  <a:pt x="638942" y="1872664"/>
                  <a:pt x="659909" y="1887776"/>
                  <a:pt x="670185" y="1906859"/>
                </a:cubicBezTo>
                <a:cubicBezTo>
                  <a:pt x="721650" y="2002436"/>
                  <a:pt x="719185" y="2028264"/>
                  <a:pt x="803999" y="2118732"/>
                </a:cubicBezTo>
                <a:cubicBezTo>
                  <a:pt x="825868" y="2142059"/>
                  <a:pt x="857780" y="2153679"/>
                  <a:pt x="882058" y="2174488"/>
                </a:cubicBezTo>
                <a:cubicBezTo>
                  <a:pt x="909996" y="2198435"/>
                  <a:pt x="932765" y="2227931"/>
                  <a:pt x="960116" y="2252547"/>
                </a:cubicBezTo>
                <a:cubicBezTo>
                  <a:pt x="970584" y="2261968"/>
                  <a:pt x="1128304" y="2395224"/>
                  <a:pt x="1171989" y="2430966"/>
                </a:cubicBezTo>
                <a:cubicBezTo>
                  <a:pt x="1174194" y="2432770"/>
                  <a:pt x="1261854" y="2503777"/>
                  <a:pt x="1272350" y="2509025"/>
                </a:cubicBezTo>
                <a:cubicBezTo>
                  <a:pt x="1294653" y="2520176"/>
                  <a:pt x="1317981" y="2529476"/>
                  <a:pt x="1339258" y="2542478"/>
                </a:cubicBezTo>
                <a:cubicBezTo>
                  <a:pt x="1385001" y="2570432"/>
                  <a:pt x="1426210" y="2605654"/>
                  <a:pt x="1473072" y="2631688"/>
                </a:cubicBezTo>
                <a:cubicBezTo>
                  <a:pt x="1493623" y="2643105"/>
                  <a:pt x="1517886" y="2645956"/>
                  <a:pt x="1539980" y="2653990"/>
                </a:cubicBezTo>
                <a:cubicBezTo>
                  <a:pt x="1558792" y="2660831"/>
                  <a:pt x="1576272" y="2671621"/>
                  <a:pt x="1595736" y="2676293"/>
                </a:cubicBezTo>
                <a:cubicBezTo>
                  <a:pt x="1669456" y="2693986"/>
                  <a:pt x="1745618" y="2700950"/>
                  <a:pt x="1818760" y="2720898"/>
                </a:cubicBezTo>
                <a:cubicBezTo>
                  <a:pt x="1868709" y="2734520"/>
                  <a:pt x="1913995" y="2762258"/>
                  <a:pt x="1963726" y="2776654"/>
                </a:cubicBezTo>
                <a:cubicBezTo>
                  <a:pt x="2055523" y="2803227"/>
                  <a:pt x="2150428" y="2817983"/>
                  <a:pt x="2242507" y="2843561"/>
                </a:cubicBezTo>
                <a:cubicBezTo>
                  <a:pt x="2309414" y="2862146"/>
                  <a:pt x="2375861" y="2882475"/>
                  <a:pt x="2443228" y="2899317"/>
                </a:cubicBezTo>
                <a:cubicBezTo>
                  <a:pt x="2480003" y="2908511"/>
                  <a:pt x="2518217" y="2911474"/>
                  <a:pt x="2554741" y="2921620"/>
                </a:cubicBezTo>
                <a:cubicBezTo>
                  <a:pt x="2585341" y="2930120"/>
                  <a:pt x="2613264" y="2946890"/>
                  <a:pt x="2643950" y="2955073"/>
                </a:cubicBezTo>
                <a:cubicBezTo>
                  <a:pt x="2669346" y="2961845"/>
                  <a:pt x="2695956" y="2962751"/>
                  <a:pt x="2722009" y="2966225"/>
                </a:cubicBezTo>
                <a:cubicBezTo>
                  <a:pt x="2819489" y="2979223"/>
                  <a:pt x="2912913" y="2988675"/>
                  <a:pt x="3011941" y="2999678"/>
                </a:cubicBezTo>
                <a:cubicBezTo>
                  <a:pt x="3134604" y="2988527"/>
                  <a:pt x="3259332" y="2991255"/>
                  <a:pt x="3379931" y="2966225"/>
                </a:cubicBezTo>
                <a:cubicBezTo>
                  <a:pt x="3414659" y="2959017"/>
                  <a:pt x="3573638" y="2894516"/>
                  <a:pt x="3647560" y="2854712"/>
                </a:cubicBezTo>
                <a:cubicBezTo>
                  <a:pt x="3681255" y="2836568"/>
                  <a:pt x="3713369" y="2815409"/>
                  <a:pt x="3747921" y="2798956"/>
                </a:cubicBezTo>
                <a:cubicBezTo>
                  <a:pt x="3791549" y="2778181"/>
                  <a:pt x="3837131" y="2761785"/>
                  <a:pt x="3881736" y="2743200"/>
                </a:cubicBezTo>
                <a:cubicBezTo>
                  <a:pt x="3896604" y="2728332"/>
                  <a:pt x="3909231" y="2710817"/>
                  <a:pt x="3926341" y="2698595"/>
                </a:cubicBezTo>
                <a:cubicBezTo>
                  <a:pt x="4027880" y="2626067"/>
                  <a:pt x="3849076" y="2833688"/>
                  <a:pt x="4026702" y="2620537"/>
                </a:cubicBezTo>
                <a:cubicBezTo>
                  <a:pt x="4055023" y="2586552"/>
                  <a:pt x="4075137" y="2548609"/>
                  <a:pt x="4093609" y="2509025"/>
                </a:cubicBezTo>
                <a:cubicBezTo>
                  <a:pt x="4112602" y="2468325"/>
                  <a:pt x="4136156" y="2429289"/>
                  <a:pt x="4149365" y="2386361"/>
                </a:cubicBezTo>
                <a:cubicBezTo>
                  <a:pt x="4180915" y="2283824"/>
                  <a:pt x="4206385" y="2179325"/>
                  <a:pt x="4227424" y="2074127"/>
                </a:cubicBezTo>
                <a:cubicBezTo>
                  <a:pt x="4231141" y="2055542"/>
                  <a:pt x="4236070" y="2037158"/>
                  <a:pt x="4238575" y="2018371"/>
                </a:cubicBezTo>
                <a:cubicBezTo>
                  <a:pt x="4243512" y="1981343"/>
                  <a:pt x="4244443" y="1943840"/>
                  <a:pt x="4249726" y="1906859"/>
                </a:cubicBezTo>
                <a:cubicBezTo>
                  <a:pt x="4259319" y="1839710"/>
                  <a:pt x="4272029" y="1773044"/>
                  <a:pt x="4283180" y="1706137"/>
                </a:cubicBezTo>
                <a:cubicBezTo>
                  <a:pt x="4272029" y="1538869"/>
                  <a:pt x="4272522" y="1370415"/>
                  <a:pt x="4249726" y="1204332"/>
                </a:cubicBezTo>
                <a:cubicBezTo>
                  <a:pt x="4246236" y="1178902"/>
                  <a:pt x="4160308" y="1086931"/>
                  <a:pt x="4149365" y="1070517"/>
                </a:cubicBezTo>
                <a:cubicBezTo>
                  <a:pt x="4135534" y="1049770"/>
                  <a:pt x="4131362" y="1023181"/>
                  <a:pt x="4115911" y="1003610"/>
                </a:cubicBezTo>
                <a:cubicBezTo>
                  <a:pt x="3896762" y="726021"/>
                  <a:pt x="4066557" y="949929"/>
                  <a:pt x="3904038" y="802888"/>
                </a:cubicBezTo>
                <a:cubicBezTo>
                  <a:pt x="3849465" y="753513"/>
                  <a:pt x="3808045" y="689212"/>
                  <a:pt x="3747921" y="646771"/>
                </a:cubicBezTo>
                <a:cubicBezTo>
                  <a:pt x="3731671" y="635301"/>
                  <a:pt x="3444362" y="428393"/>
                  <a:pt x="3402233" y="412595"/>
                </a:cubicBezTo>
                <a:cubicBezTo>
                  <a:pt x="3372497" y="401444"/>
                  <a:pt x="3342149" y="391805"/>
                  <a:pt x="3313024" y="379142"/>
                </a:cubicBezTo>
                <a:cubicBezTo>
                  <a:pt x="3256598" y="354609"/>
                  <a:pt x="3203942" y="321085"/>
                  <a:pt x="3145755" y="301083"/>
                </a:cubicBezTo>
                <a:cubicBezTo>
                  <a:pt x="2980132" y="244150"/>
                  <a:pt x="2960875" y="261407"/>
                  <a:pt x="2800068" y="245327"/>
                </a:cubicBezTo>
                <a:cubicBezTo>
                  <a:pt x="2740429" y="239363"/>
                  <a:pt x="2681121" y="230459"/>
                  <a:pt x="2621648" y="223025"/>
                </a:cubicBezTo>
                <a:lnTo>
                  <a:pt x="1662643" y="234176"/>
                </a:lnTo>
                <a:cubicBezTo>
                  <a:pt x="1634361" y="235392"/>
                  <a:pt x="1610288" y="255766"/>
                  <a:pt x="1584585" y="267629"/>
                </a:cubicBezTo>
                <a:cubicBezTo>
                  <a:pt x="1538691" y="288811"/>
                  <a:pt x="1503943" y="307346"/>
                  <a:pt x="1461921" y="334537"/>
                </a:cubicBezTo>
                <a:cubicBezTo>
                  <a:pt x="1366746" y="396122"/>
                  <a:pt x="1315740" y="424963"/>
                  <a:pt x="1238897" y="501805"/>
                </a:cubicBezTo>
                <a:cubicBezTo>
                  <a:pt x="1222067" y="518635"/>
                  <a:pt x="1209781" y="539490"/>
                  <a:pt x="1194292" y="557561"/>
                </a:cubicBezTo>
                <a:cubicBezTo>
                  <a:pt x="1187450" y="565544"/>
                  <a:pt x="1178444" y="571565"/>
                  <a:pt x="1171989" y="579864"/>
                </a:cubicBezTo>
                <a:cubicBezTo>
                  <a:pt x="1126348" y="638545"/>
                  <a:pt x="1082780" y="698810"/>
                  <a:pt x="1038175" y="758283"/>
                </a:cubicBezTo>
                <a:cubicBezTo>
                  <a:pt x="992840" y="818730"/>
                  <a:pt x="998602" y="805504"/>
                  <a:pt x="960116" y="892098"/>
                </a:cubicBezTo>
                <a:cubicBezTo>
                  <a:pt x="943857" y="928682"/>
                  <a:pt x="915511" y="1003610"/>
                  <a:pt x="915511" y="1003610"/>
                </a:cubicBezTo>
                <a:cubicBezTo>
                  <a:pt x="891811" y="1122110"/>
                  <a:pt x="892008" y="1097687"/>
                  <a:pt x="915511" y="1293542"/>
                </a:cubicBezTo>
                <a:cubicBezTo>
                  <a:pt x="918070" y="1314868"/>
                  <a:pt x="949343" y="1352747"/>
                  <a:pt x="960116" y="1371600"/>
                </a:cubicBezTo>
                <a:cubicBezTo>
                  <a:pt x="1011440" y="1461417"/>
                  <a:pt x="943768" y="1369824"/>
                  <a:pt x="1038175" y="1483112"/>
                </a:cubicBezTo>
                <a:cubicBezTo>
                  <a:pt x="1041892" y="1494263"/>
                  <a:pt x="1044696" y="1505762"/>
                  <a:pt x="1049326" y="1516566"/>
                </a:cubicBezTo>
                <a:cubicBezTo>
                  <a:pt x="1075829" y="1578409"/>
                  <a:pt x="1099032" y="1600747"/>
                  <a:pt x="1149687" y="1661532"/>
                </a:cubicBezTo>
                <a:cubicBezTo>
                  <a:pt x="1214147" y="1738883"/>
                  <a:pt x="1233075" y="1762236"/>
                  <a:pt x="1305804" y="1817649"/>
                </a:cubicBezTo>
                <a:cubicBezTo>
                  <a:pt x="1475855" y="1947212"/>
                  <a:pt x="1477876" y="1949201"/>
                  <a:pt x="1673794" y="2051825"/>
                </a:cubicBezTo>
                <a:cubicBezTo>
                  <a:pt x="1684207" y="2057279"/>
                  <a:pt x="1696734" y="2057719"/>
                  <a:pt x="1707248" y="2062976"/>
                </a:cubicBezTo>
                <a:cubicBezTo>
                  <a:pt x="1778631" y="2098667"/>
                  <a:pt x="1841695" y="2155132"/>
                  <a:pt x="1919121" y="2174488"/>
                </a:cubicBezTo>
                <a:cubicBezTo>
                  <a:pt x="1933989" y="2178205"/>
                  <a:pt x="1949187" y="2180792"/>
                  <a:pt x="1963726" y="2185639"/>
                </a:cubicBezTo>
                <a:cubicBezTo>
                  <a:pt x="1982716" y="2191969"/>
                  <a:pt x="1999894" y="2203818"/>
                  <a:pt x="2019482" y="2207942"/>
                </a:cubicBezTo>
                <a:cubicBezTo>
                  <a:pt x="2070922" y="2218771"/>
                  <a:pt x="2123560" y="2222810"/>
                  <a:pt x="2175599" y="2230244"/>
                </a:cubicBezTo>
                <a:cubicBezTo>
                  <a:pt x="2201619" y="2237678"/>
                  <a:pt x="2227123" y="2247240"/>
                  <a:pt x="2253658" y="2252547"/>
                </a:cubicBezTo>
                <a:cubicBezTo>
                  <a:pt x="2283044" y="2258424"/>
                  <a:pt x="2312901" y="2263946"/>
                  <a:pt x="2342868" y="2263698"/>
                </a:cubicBezTo>
                <a:lnTo>
                  <a:pt x="3602955" y="2241395"/>
                </a:lnTo>
                <a:cubicBezTo>
                  <a:pt x="3632692" y="2207941"/>
                  <a:pt x="3664041" y="2175854"/>
                  <a:pt x="3692165" y="2141034"/>
                </a:cubicBezTo>
                <a:cubicBezTo>
                  <a:pt x="3881218" y="1906969"/>
                  <a:pt x="3782088" y="2021454"/>
                  <a:pt x="3915189" y="1839951"/>
                </a:cubicBezTo>
                <a:cubicBezTo>
                  <a:pt x="3929264" y="1820758"/>
                  <a:pt x="3946145" y="1803693"/>
                  <a:pt x="3959794" y="1784195"/>
                </a:cubicBezTo>
                <a:cubicBezTo>
                  <a:pt x="4099152" y="1585114"/>
                  <a:pt x="3932241" y="1821262"/>
                  <a:pt x="4004399" y="1694986"/>
                </a:cubicBezTo>
                <a:cubicBezTo>
                  <a:pt x="4013620" y="1678849"/>
                  <a:pt x="4026702" y="1665249"/>
                  <a:pt x="4037853" y="1650381"/>
                </a:cubicBezTo>
                <a:cubicBezTo>
                  <a:pt x="4041570" y="1631796"/>
                  <a:pt x="4049827" y="1613560"/>
                  <a:pt x="4049004" y="1594625"/>
                </a:cubicBezTo>
                <a:cubicBezTo>
                  <a:pt x="4046080" y="1527369"/>
                  <a:pt x="4040432" y="1459807"/>
                  <a:pt x="4026702" y="1393903"/>
                </a:cubicBezTo>
                <a:cubicBezTo>
                  <a:pt x="4021616" y="1369492"/>
                  <a:pt x="4005891" y="1348487"/>
                  <a:pt x="3993248" y="1326995"/>
                </a:cubicBezTo>
                <a:cubicBezTo>
                  <a:pt x="3968675" y="1285222"/>
                  <a:pt x="3939762" y="1246105"/>
                  <a:pt x="3915189" y="1204332"/>
                </a:cubicBezTo>
                <a:cubicBezTo>
                  <a:pt x="3902547" y="1182840"/>
                  <a:pt x="3896982" y="1157155"/>
                  <a:pt x="3881736" y="1137425"/>
                </a:cubicBezTo>
                <a:cubicBezTo>
                  <a:pt x="3666941" y="859454"/>
                  <a:pt x="3800280" y="1032960"/>
                  <a:pt x="3669863" y="914400"/>
                </a:cubicBezTo>
                <a:cubicBezTo>
                  <a:pt x="3646525" y="893184"/>
                  <a:pt x="3626399" y="868592"/>
                  <a:pt x="3602955" y="847493"/>
                </a:cubicBezTo>
                <a:cubicBezTo>
                  <a:pt x="3545398" y="795692"/>
                  <a:pt x="3431001" y="745257"/>
                  <a:pt x="3379931" y="724829"/>
                </a:cubicBezTo>
                <a:cubicBezTo>
                  <a:pt x="3361346" y="717395"/>
                  <a:pt x="3343487" y="707794"/>
                  <a:pt x="3324175" y="702527"/>
                </a:cubicBezTo>
                <a:cubicBezTo>
                  <a:pt x="3137112" y="651510"/>
                  <a:pt x="3167525" y="660665"/>
                  <a:pt x="3000789" y="646771"/>
                </a:cubicBezTo>
                <a:cubicBezTo>
                  <a:pt x="2729443" y="650488"/>
                  <a:pt x="2457953" y="648350"/>
                  <a:pt x="2186750" y="657922"/>
                </a:cubicBezTo>
                <a:cubicBezTo>
                  <a:pt x="2141558" y="659517"/>
                  <a:pt x="2096467" y="667982"/>
                  <a:pt x="2052936" y="680225"/>
                </a:cubicBezTo>
                <a:cubicBezTo>
                  <a:pt x="1977114" y="701550"/>
                  <a:pt x="1904633" y="733376"/>
                  <a:pt x="1829911" y="758283"/>
                </a:cubicBezTo>
                <a:cubicBezTo>
                  <a:pt x="1781948" y="774271"/>
                  <a:pt x="1731522" y="783223"/>
                  <a:pt x="1684946" y="802888"/>
                </a:cubicBezTo>
                <a:cubicBezTo>
                  <a:pt x="1563925" y="853986"/>
                  <a:pt x="1447148" y="914603"/>
                  <a:pt x="1328107" y="970156"/>
                </a:cubicBezTo>
                <a:lnTo>
                  <a:pt x="1183141" y="1037064"/>
                </a:lnTo>
                <a:cubicBezTo>
                  <a:pt x="1110580" y="1071767"/>
                  <a:pt x="1046448" y="1108908"/>
                  <a:pt x="971268" y="1137425"/>
                </a:cubicBezTo>
                <a:cubicBezTo>
                  <a:pt x="897624" y="1165359"/>
                  <a:pt x="821992" y="1187827"/>
                  <a:pt x="748243" y="1215483"/>
                </a:cubicBezTo>
                <a:cubicBezTo>
                  <a:pt x="732678" y="1221320"/>
                  <a:pt x="719408" y="1232529"/>
                  <a:pt x="703638" y="1237786"/>
                </a:cubicBezTo>
                <a:cubicBezTo>
                  <a:pt x="685657" y="1243780"/>
                  <a:pt x="665863" y="1242943"/>
                  <a:pt x="647882" y="1248937"/>
                </a:cubicBezTo>
                <a:cubicBezTo>
                  <a:pt x="587624" y="1269023"/>
                  <a:pt x="529721" y="1295758"/>
                  <a:pt x="469463" y="1315844"/>
                </a:cubicBezTo>
                <a:cubicBezTo>
                  <a:pt x="356388" y="1353536"/>
                  <a:pt x="398443" y="1329738"/>
                  <a:pt x="335648" y="1371600"/>
                </a:cubicBezTo>
                <a:cubicBezTo>
                  <a:pt x="239573" y="1515717"/>
                  <a:pt x="296200" y="1414249"/>
                  <a:pt x="380253" y="1806498"/>
                </a:cubicBezTo>
                <a:cubicBezTo>
                  <a:pt x="394431" y="1872664"/>
                  <a:pt x="448806" y="1905437"/>
                  <a:pt x="491765" y="1951464"/>
                </a:cubicBezTo>
                <a:cubicBezTo>
                  <a:pt x="695494" y="2169745"/>
                  <a:pt x="388053" y="1877680"/>
                  <a:pt x="792848" y="2230244"/>
                </a:cubicBezTo>
                <a:cubicBezTo>
                  <a:pt x="1106739" y="2503633"/>
                  <a:pt x="788121" y="2251566"/>
                  <a:pt x="982419" y="2375210"/>
                </a:cubicBezTo>
                <a:cubicBezTo>
                  <a:pt x="1002499" y="2387988"/>
                  <a:pt x="1017140" y="2408679"/>
                  <a:pt x="1038175" y="2419815"/>
                </a:cubicBezTo>
                <a:cubicBezTo>
                  <a:pt x="1080881" y="2442424"/>
                  <a:pt x="1128319" y="2454885"/>
                  <a:pt x="1171989" y="2475571"/>
                </a:cubicBezTo>
                <a:cubicBezTo>
                  <a:pt x="1358881" y="2564099"/>
                  <a:pt x="1110719" y="2489417"/>
                  <a:pt x="1450770" y="2598234"/>
                </a:cubicBezTo>
                <a:cubicBezTo>
                  <a:pt x="1543697" y="2627971"/>
                  <a:pt x="1638295" y="2652915"/>
                  <a:pt x="1729550" y="2687444"/>
                </a:cubicBezTo>
                <a:cubicBezTo>
                  <a:pt x="1776193" y="2705093"/>
                  <a:pt x="1817718" y="2734267"/>
                  <a:pt x="1863365" y="2754351"/>
                </a:cubicBezTo>
                <a:cubicBezTo>
                  <a:pt x="1910754" y="2775202"/>
                  <a:pt x="1959528" y="2792823"/>
                  <a:pt x="2008331" y="2810107"/>
                </a:cubicBezTo>
                <a:cubicBezTo>
                  <a:pt x="2137972" y="2856022"/>
                  <a:pt x="2275613" y="2882414"/>
                  <a:pt x="2398624" y="2943922"/>
                </a:cubicBezTo>
                <a:cubicBezTo>
                  <a:pt x="2413492" y="2951356"/>
                  <a:pt x="2426974" y="2962742"/>
                  <a:pt x="2443228" y="2966225"/>
                </a:cubicBezTo>
                <a:cubicBezTo>
                  <a:pt x="2479755" y="2974052"/>
                  <a:pt x="2517727" y="2972329"/>
                  <a:pt x="2554741" y="2977376"/>
                </a:cubicBezTo>
                <a:cubicBezTo>
                  <a:pt x="2828953" y="3014768"/>
                  <a:pt x="2544231" y="2988576"/>
                  <a:pt x="2833521" y="3010829"/>
                </a:cubicBezTo>
                <a:cubicBezTo>
                  <a:pt x="2896711" y="2999678"/>
                  <a:pt x="2961946" y="2996831"/>
                  <a:pt x="3023092" y="2977376"/>
                </a:cubicBezTo>
                <a:cubicBezTo>
                  <a:pt x="3045772" y="2970160"/>
                  <a:pt x="3058725" y="2945481"/>
                  <a:pt x="3078848" y="2932771"/>
                </a:cubicBezTo>
                <a:cubicBezTo>
                  <a:pt x="3129523" y="2900766"/>
                  <a:pt x="3187654" y="2880358"/>
                  <a:pt x="3234965" y="2843561"/>
                </a:cubicBezTo>
                <a:cubicBezTo>
                  <a:pt x="3281596" y="2807292"/>
                  <a:pt x="3360420" y="2743796"/>
                  <a:pt x="3413385" y="2709747"/>
                </a:cubicBezTo>
                <a:cubicBezTo>
                  <a:pt x="3438593" y="2693542"/>
                  <a:pt x="3465424" y="2680010"/>
                  <a:pt x="3491443" y="2665142"/>
                </a:cubicBezTo>
                <a:cubicBezTo>
                  <a:pt x="3529711" y="2614119"/>
                  <a:pt x="3545663" y="2595477"/>
                  <a:pt x="3580653" y="2531327"/>
                </a:cubicBezTo>
                <a:cubicBezTo>
                  <a:pt x="3586282" y="2521008"/>
                  <a:pt x="3587174" y="2508677"/>
                  <a:pt x="3591804" y="2497873"/>
                </a:cubicBezTo>
                <a:cubicBezTo>
                  <a:pt x="3598352" y="2482594"/>
                  <a:pt x="3606673" y="2468136"/>
                  <a:pt x="3614107" y="2453268"/>
                </a:cubicBezTo>
                <a:cubicBezTo>
                  <a:pt x="3621541" y="2419814"/>
                  <a:pt x="3628703" y="2386299"/>
                  <a:pt x="3636409" y="2352907"/>
                </a:cubicBezTo>
                <a:cubicBezTo>
                  <a:pt x="3639855" y="2337974"/>
                  <a:pt x="3648054" y="2323621"/>
                  <a:pt x="3647560" y="2308303"/>
                </a:cubicBezTo>
                <a:cubicBezTo>
                  <a:pt x="3640600" y="2092537"/>
                  <a:pt x="3634257" y="1876468"/>
                  <a:pt x="3614107" y="1661532"/>
                </a:cubicBezTo>
                <a:cubicBezTo>
                  <a:pt x="3612831" y="1647924"/>
                  <a:pt x="3557085" y="1552825"/>
                  <a:pt x="3547199" y="1538868"/>
                </a:cubicBezTo>
                <a:cubicBezTo>
                  <a:pt x="3495326" y="1465635"/>
                  <a:pt x="3407047" y="1340773"/>
                  <a:pt x="3335326" y="1260088"/>
                </a:cubicBezTo>
                <a:cubicBezTo>
                  <a:pt x="3324849" y="1248301"/>
                  <a:pt x="3312180" y="1238569"/>
                  <a:pt x="3301872" y="1226634"/>
                </a:cubicBezTo>
                <a:cubicBezTo>
                  <a:pt x="2884174" y="742983"/>
                  <a:pt x="3255518" y="1122172"/>
                  <a:pt x="3067697" y="981307"/>
                </a:cubicBezTo>
                <a:cubicBezTo>
                  <a:pt x="3010575" y="938466"/>
                  <a:pt x="2969699" y="864811"/>
                  <a:pt x="2900428" y="847493"/>
                </a:cubicBezTo>
                <a:cubicBezTo>
                  <a:pt x="2828559" y="829525"/>
                  <a:pt x="2790029" y="823479"/>
                  <a:pt x="2722009" y="791737"/>
                </a:cubicBezTo>
                <a:cubicBezTo>
                  <a:pt x="2694852" y="779064"/>
                  <a:pt x="2672527" y="756156"/>
                  <a:pt x="2643950" y="747132"/>
                </a:cubicBezTo>
                <a:cubicBezTo>
                  <a:pt x="2611075" y="736750"/>
                  <a:pt x="2360384" y="704473"/>
                  <a:pt x="2342868" y="702527"/>
                </a:cubicBezTo>
                <a:cubicBezTo>
                  <a:pt x="2151820" y="681300"/>
                  <a:pt x="2002961" y="672393"/>
                  <a:pt x="1807609" y="657922"/>
                </a:cubicBezTo>
                <a:cubicBezTo>
                  <a:pt x="1536263" y="669073"/>
                  <a:pt x="1264112" y="667703"/>
                  <a:pt x="993570" y="691376"/>
                </a:cubicBezTo>
                <a:cubicBezTo>
                  <a:pt x="963716" y="693988"/>
                  <a:pt x="942546" y="723051"/>
                  <a:pt x="915511" y="735981"/>
                </a:cubicBezTo>
                <a:cubicBezTo>
                  <a:pt x="856948" y="763989"/>
                  <a:pt x="793230" y="781442"/>
                  <a:pt x="737092" y="814039"/>
                </a:cubicBezTo>
                <a:cubicBezTo>
                  <a:pt x="677299" y="848758"/>
                  <a:pt x="625137" y="895218"/>
                  <a:pt x="569824" y="936703"/>
                </a:cubicBezTo>
                <a:cubicBezTo>
                  <a:pt x="408422" y="1057755"/>
                  <a:pt x="484067" y="1028479"/>
                  <a:pt x="391404" y="1059366"/>
                </a:cubicBezTo>
                <a:cubicBezTo>
                  <a:pt x="361667" y="1081668"/>
                  <a:pt x="330416" y="1102083"/>
                  <a:pt x="302194" y="1126273"/>
                </a:cubicBezTo>
                <a:cubicBezTo>
                  <a:pt x="278247" y="1146799"/>
                  <a:pt x="259698" y="1173208"/>
                  <a:pt x="235287" y="1193181"/>
                </a:cubicBezTo>
                <a:cubicBezTo>
                  <a:pt x="218512" y="1206906"/>
                  <a:pt x="196639" y="1213328"/>
                  <a:pt x="179531" y="1226634"/>
                </a:cubicBezTo>
                <a:cubicBezTo>
                  <a:pt x="17268" y="1352838"/>
                  <a:pt x="221375" y="1213606"/>
                  <a:pt x="101472" y="1293542"/>
                </a:cubicBezTo>
                <a:cubicBezTo>
                  <a:pt x="94038" y="1304693"/>
                  <a:pt x="85163" y="1315008"/>
                  <a:pt x="79170" y="1326995"/>
                </a:cubicBezTo>
                <a:cubicBezTo>
                  <a:pt x="65840" y="1353656"/>
                  <a:pt x="55366" y="1387256"/>
                  <a:pt x="45716" y="1416205"/>
                </a:cubicBezTo>
                <a:cubicBezTo>
                  <a:pt x="41999" y="1442225"/>
                  <a:pt x="31433" y="1468167"/>
                  <a:pt x="34565" y="1494264"/>
                </a:cubicBezTo>
                <a:cubicBezTo>
                  <a:pt x="42731" y="1562315"/>
                  <a:pt x="59214" y="1629416"/>
                  <a:pt x="79170" y="1694986"/>
                </a:cubicBezTo>
                <a:cubicBezTo>
                  <a:pt x="85481" y="1715721"/>
                  <a:pt x="102245" y="1731714"/>
                  <a:pt x="112624" y="1750742"/>
                </a:cubicBezTo>
                <a:cubicBezTo>
                  <a:pt x="182967" y="1879704"/>
                  <a:pt x="122780" y="1812606"/>
                  <a:pt x="268741" y="2007220"/>
                </a:cubicBezTo>
                <a:cubicBezTo>
                  <a:pt x="291043" y="2036956"/>
                  <a:pt x="315030" y="2065501"/>
                  <a:pt x="335648" y="2096429"/>
                </a:cubicBezTo>
                <a:cubicBezTo>
                  <a:pt x="374551" y="2154784"/>
                  <a:pt x="392395" y="2231037"/>
                  <a:pt x="447160" y="2274849"/>
                </a:cubicBezTo>
                <a:cubicBezTo>
                  <a:pt x="487917" y="2307455"/>
                  <a:pt x="523576" y="2338623"/>
                  <a:pt x="569824" y="2364059"/>
                </a:cubicBezTo>
                <a:cubicBezTo>
                  <a:pt x="620803" y="2392098"/>
                  <a:pt x="673454" y="2417014"/>
                  <a:pt x="725941" y="2442117"/>
                </a:cubicBezTo>
                <a:cubicBezTo>
                  <a:pt x="758967" y="2457912"/>
                  <a:pt x="791572" y="2475145"/>
                  <a:pt x="826302" y="2486722"/>
                </a:cubicBezTo>
                <a:cubicBezTo>
                  <a:pt x="936750" y="2523538"/>
                  <a:pt x="1045213" y="2573480"/>
                  <a:pt x="1160838" y="2587083"/>
                </a:cubicBezTo>
                <a:lnTo>
                  <a:pt x="1350409" y="2609386"/>
                </a:lnTo>
                <a:cubicBezTo>
                  <a:pt x="1524234" y="2659049"/>
                  <a:pt x="1470101" y="2647788"/>
                  <a:pt x="1774155" y="2676293"/>
                </a:cubicBezTo>
                <a:lnTo>
                  <a:pt x="2130994" y="2709747"/>
                </a:lnTo>
                <a:cubicBezTo>
                  <a:pt x="2380038" y="2698596"/>
                  <a:pt x="2631193" y="2710521"/>
                  <a:pt x="2878126" y="2676293"/>
                </a:cubicBezTo>
                <a:cubicBezTo>
                  <a:pt x="3005288" y="2658667"/>
                  <a:pt x="3288905" y="2545771"/>
                  <a:pt x="3435687" y="2475571"/>
                </a:cubicBezTo>
                <a:cubicBezTo>
                  <a:pt x="3462722" y="2462641"/>
                  <a:pt x="3487304" y="2445069"/>
                  <a:pt x="3513746" y="2430966"/>
                </a:cubicBezTo>
                <a:cubicBezTo>
                  <a:pt x="3543081" y="2415321"/>
                  <a:pt x="3575794" y="2405534"/>
                  <a:pt x="3602955" y="2386361"/>
                </a:cubicBezTo>
                <a:cubicBezTo>
                  <a:pt x="3672558" y="2337229"/>
                  <a:pt x="3719562" y="2275754"/>
                  <a:pt x="3781375" y="2219093"/>
                </a:cubicBezTo>
                <a:cubicBezTo>
                  <a:pt x="3798920" y="2203010"/>
                  <a:pt x="3818546" y="2189356"/>
                  <a:pt x="3837131" y="2174488"/>
                </a:cubicBezTo>
                <a:cubicBezTo>
                  <a:pt x="3855716" y="2137317"/>
                  <a:pt x="3873184" y="2099567"/>
                  <a:pt x="3892887" y="2062976"/>
                </a:cubicBezTo>
                <a:cubicBezTo>
                  <a:pt x="3899241" y="2051176"/>
                  <a:pt x="3909195" y="2041509"/>
                  <a:pt x="3915189" y="2029522"/>
                </a:cubicBezTo>
                <a:cubicBezTo>
                  <a:pt x="3924141" y="2011618"/>
                  <a:pt x="3930879" y="1992659"/>
                  <a:pt x="3937492" y="1973766"/>
                </a:cubicBezTo>
                <a:cubicBezTo>
                  <a:pt x="3971954" y="1875303"/>
                  <a:pt x="3995155" y="1812465"/>
                  <a:pt x="4015550" y="1717288"/>
                </a:cubicBezTo>
                <a:cubicBezTo>
                  <a:pt x="4020288" y="1695180"/>
                  <a:pt x="4022657" y="1672626"/>
                  <a:pt x="4026702" y="1650381"/>
                </a:cubicBezTo>
                <a:cubicBezTo>
                  <a:pt x="4030093" y="1631733"/>
                  <a:pt x="4034136" y="1613210"/>
                  <a:pt x="4037853" y="1594625"/>
                </a:cubicBezTo>
                <a:cubicBezTo>
                  <a:pt x="4026702" y="1412488"/>
                  <a:pt x="4025898" y="1229422"/>
                  <a:pt x="4004399" y="1048215"/>
                </a:cubicBezTo>
                <a:cubicBezTo>
                  <a:pt x="3999682" y="1008460"/>
                  <a:pt x="3977199" y="972756"/>
                  <a:pt x="3959794" y="936703"/>
                </a:cubicBezTo>
                <a:cubicBezTo>
                  <a:pt x="3925097" y="864831"/>
                  <a:pt x="3891250" y="792084"/>
                  <a:pt x="3848282" y="724829"/>
                </a:cubicBezTo>
                <a:cubicBezTo>
                  <a:pt x="3746389" y="565343"/>
                  <a:pt x="3687839" y="507038"/>
                  <a:pt x="3536048" y="401444"/>
                </a:cubicBezTo>
                <a:cubicBezTo>
                  <a:pt x="3508756" y="382458"/>
                  <a:pt x="3476173" y="372485"/>
                  <a:pt x="3446838" y="356839"/>
                </a:cubicBezTo>
                <a:cubicBezTo>
                  <a:pt x="3420396" y="342736"/>
                  <a:pt x="3396900" y="322594"/>
                  <a:pt x="3368780" y="312234"/>
                </a:cubicBezTo>
                <a:cubicBezTo>
                  <a:pt x="3325637" y="296339"/>
                  <a:pt x="3279323" y="290878"/>
                  <a:pt x="3234965" y="278781"/>
                </a:cubicBezTo>
                <a:cubicBezTo>
                  <a:pt x="3197525" y="268570"/>
                  <a:pt x="3160893" y="255538"/>
                  <a:pt x="3123453" y="245327"/>
                </a:cubicBezTo>
                <a:cubicBezTo>
                  <a:pt x="2986967" y="208103"/>
                  <a:pt x="2941850" y="200723"/>
                  <a:pt x="2788916" y="178420"/>
                </a:cubicBezTo>
                <a:cubicBezTo>
                  <a:pt x="2677595" y="162186"/>
                  <a:pt x="2566830" y="137122"/>
                  <a:pt x="2454380" y="133815"/>
                </a:cubicBezTo>
                <a:lnTo>
                  <a:pt x="2075238" y="122664"/>
                </a:lnTo>
                <a:cubicBezTo>
                  <a:pt x="1863365" y="133815"/>
                  <a:pt x="1651120" y="139331"/>
                  <a:pt x="1439619" y="156117"/>
                </a:cubicBezTo>
                <a:cubicBezTo>
                  <a:pt x="1359453" y="162479"/>
                  <a:pt x="1222588" y="284105"/>
                  <a:pt x="1194292" y="301083"/>
                </a:cubicBezTo>
                <a:cubicBezTo>
                  <a:pt x="1103517" y="355548"/>
                  <a:pt x="1123049" y="338872"/>
                  <a:pt x="1015872" y="446049"/>
                </a:cubicBezTo>
                <a:cubicBezTo>
                  <a:pt x="995344" y="466577"/>
                  <a:pt x="979733" y="491555"/>
                  <a:pt x="960116" y="512956"/>
                </a:cubicBezTo>
                <a:cubicBezTo>
                  <a:pt x="938803" y="536206"/>
                  <a:pt x="911398" y="554096"/>
                  <a:pt x="893209" y="579864"/>
                </a:cubicBezTo>
                <a:cubicBezTo>
                  <a:pt x="866350" y="617914"/>
                  <a:pt x="849410" y="662089"/>
                  <a:pt x="826302" y="702527"/>
                </a:cubicBezTo>
                <a:cubicBezTo>
                  <a:pt x="819653" y="714163"/>
                  <a:pt x="810648" y="724345"/>
                  <a:pt x="803999" y="735981"/>
                </a:cubicBezTo>
                <a:cubicBezTo>
                  <a:pt x="780891" y="776419"/>
                  <a:pt x="759394" y="817756"/>
                  <a:pt x="737092" y="858644"/>
                </a:cubicBezTo>
                <a:cubicBezTo>
                  <a:pt x="733375" y="873512"/>
                  <a:pt x="730345" y="888569"/>
                  <a:pt x="725941" y="903249"/>
                </a:cubicBezTo>
                <a:cubicBezTo>
                  <a:pt x="719186" y="925766"/>
                  <a:pt x="709083" y="947286"/>
                  <a:pt x="703638" y="970156"/>
                </a:cubicBezTo>
                <a:cubicBezTo>
                  <a:pt x="690468" y="1025470"/>
                  <a:pt x="670185" y="1137425"/>
                  <a:pt x="670185" y="1137425"/>
                </a:cubicBezTo>
                <a:cubicBezTo>
                  <a:pt x="677619" y="1260088"/>
                  <a:pt x="668953" y="1384801"/>
                  <a:pt x="692487" y="1505415"/>
                </a:cubicBezTo>
                <a:cubicBezTo>
                  <a:pt x="699606" y="1541898"/>
                  <a:pt x="737958" y="1564258"/>
                  <a:pt x="759394" y="1594625"/>
                </a:cubicBezTo>
                <a:cubicBezTo>
                  <a:pt x="827180" y="1690655"/>
                  <a:pt x="892330" y="1788526"/>
                  <a:pt x="960116" y="1884556"/>
                </a:cubicBezTo>
                <a:cubicBezTo>
                  <a:pt x="993681" y="1932107"/>
                  <a:pt x="1071212" y="2030580"/>
                  <a:pt x="1105082" y="2074127"/>
                </a:cubicBezTo>
                <a:cubicBezTo>
                  <a:pt x="1153963" y="2136974"/>
                  <a:pt x="1174054" y="2171367"/>
                  <a:pt x="1227746" y="2219093"/>
                </a:cubicBezTo>
                <a:cubicBezTo>
                  <a:pt x="1290425" y="2274808"/>
                  <a:pt x="1363260" y="2318198"/>
                  <a:pt x="1439619" y="2352907"/>
                </a:cubicBezTo>
                <a:cubicBezTo>
                  <a:pt x="1467523" y="2365591"/>
                  <a:pt x="1498461" y="2371042"/>
                  <a:pt x="1528828" y="2375210"/>
                </a:cubicBezTo>
                <a:cubicBezTo>
                  <a:pt x="2048518" y="2446540"/>
                  <a:pt x="2015202" y="2428190"/>
                  <a:pt x="2565892" y="2464420"/>
                </a:cubicBezTo>
                <a:cubicBezTo>
                  <a:pt x="2904969" y="2486728"/>
                  <a:pt x="2787016" y="2483276"/>
                  <a:pt x="3101150" y="2509025"/>
                </a:cubicBezTo>
                <a:lnTo>
                  <a:pt x="3536048" y="2542478"/>
                </a:lnTo>
                <a:cubicBezTo>
                  <a:pt x="3755355" y="2523893"/>
                  <a:pt x="3977427" y="2526093"/>
                  <a:pt x="4193970" y="2486722"/>
                </a:cubicBezTo>
                <a:cubicBezTo>
                  <a:pt x="4209836" y="2483837"/>
                  <a:pt x="4313735" y="2361426"/>
                  <a:pt x="4327785" y="2341756"/>
                </a:cubicBezTo>
                <a:cubicBezTo>
                  <a:pt x="4385313" y="2261217"/>
                  <a:pt x="4439297" y="2178205"/>
                  <a:pt x="4495053" y="2096429"/>
                </a:cubicBezTo>
                <a:cubicBezTo>
                  <a:pt x="4607289" y="1747249"/>
                  <a:pt x="4564000" y="1888907"/>
                  <a:pt x="4628868" y="1672683"/>
                </a:cubicBezTo>
                <a:cubicBezTo>
                  <a:pt x="4632585" y="1642946"/>
                  <a:pt x="4633845" y="1612798"/>
                  <a:pt x="4640019" y="1583473"/>
                </a:cubicBezTo>
                <a:cubicBezTo>
                  <a:pt x="4648750" y="1542001"/>
                  <a:pt x="4673472" y="1503191"/>
                  <a:pt x="4673472" y="1460810"/>
                </a:cubicBezTo>
                <a:cubicBezTo>
                  <a:pt x="4673472" y="1381959"/>
                  <a:pt x="4667164" y="1300665"/>
                  <a:pt x="4640019" y="1226634"/>
                </a:cubicBezTo>
                <a:cubicBezTo>
                  <a:pt x="4614822" y="1157914"/>
                  <a:pt x="4526326" y="1112612"/>
                  <a:pt x="4472750" y="1070517"/>
                </a:cubicBezTo>
                <a:cubicBezTo>
                  <a:pt x="4393780" y="1008470"/>
                  <a:pt x="4316431" y="944386"/>
                  <a:pt x="4238575" y="880947"/>
                </a:cubicBezTo>
                <a:cubicBezTo>
                  <a:pt x="4216069" y="862609"/>
                  <a:pt x="4195824" y="841294"/>
                  <a:pt x="4171668" y="825190"/>
                </a:cubicBezTo>
                <a:cubicBezTo>
                  <a:pt x="4138214" y="802888"/>
                  <a:pt x="4102793" y="783287"/>
                  <a:pt x="4071307" y="758283"/>
                </a:cubicBezTo>
                <a:cubicBezTo>
                  <a:pt x="3976268" y="682811"/>
                  <a:pt x="3889991" y="596420"/>
                  <a:pt x="3792526" y="524107"/>
                </a:cubicBezTo>
                <a:cubicBezTo>
                  <a:pt x="3677297" y="438614"/>
                  <a:pt x="3574046" y="333998"/>
                  <a:pt x="3446838" y="267629"/>
                </a:cubicBezTo>
                <a:cubicBezTo>
                  <a:pt x="3326223" y="204700"/>
                  <a:pt x="3208751" y="132511"/>
                  <a:pt x="3078848" y="89210"/>
                </a:cubicBezTo>
                <a:cubicBezTo>
                  <a:pt x="3005216" y="64666"/>
                  <a:pt x="2932464" y="34565"/>
                  <a:pt x="2855824" y="22303"/>
                </a:cubicBezTo>
                <a:cubicBezTo>
                  <a:pt x="2745468" y="4646"/>
                  <a:pt x="2632799" y="7434"/>
                  <a:pt x="2521287" y="0"/>
                </a:cubicBezTo>
                <a:cubicBezTo>
                  <a:pt x="2231355" y="52039"/>
                  <a:pt x="1936901" y="83247"/>
                  <a:pt x="1651492" y="156117"/>
                </a:cubicBezTo>
                <a:cubicBezTo>
                  <a:pt x="1583538" y="173467"/>
                  <a:pt x="1533211" y="231545"/>
                  <a:pt x="1473072" y="267629"/>
                </a:cubicBezTo>
                <a:cubicBezTo>
                  <a:pt x="1440256" y="287319"/>
                  <a:pt x="1404841" y="302596"/>
                  <a:pt x="1372711" y="323386"/>
                </a:cubicBezTo>
                <a:cubicBezTo>
                  <a:pt x="1246967" y="404751"/>
                  <a:pt x="1156013" y="517781"/>
                  <a:pt x="1049326" y="624468"/>
                </a:cubicBezTo>
                <a:cubicBezTo>
                  <a:pt x="991078" y="682716"/>
                  <a:pt x="861166" y="810706"/>
                  <a:pt x="826302" y="858644"/>
                </a:cubicBezTo>
                <a:cubicBezTo>
                  <a:pt x="796565" y="899532"/>
                  <a:pt x="767918" y="941234"/>
                  <a:pt x="737092" y="981307"/>
                </a:cubicBezTo>
                <a:cubicBezTo>
                  <a:pt x="730682" y="989640"/>
                  <a:pt x="721097" y="995199"/>
                  <a:pt x="714789" y="1003610"/>
                </a:cubicBezTo>
                <a:cubicBezTo>
                  <a:pt x="687566" y="1039908"/>
                  <a:pt x="661899" y="1077370"/>
                  <a:pt x="636731" y="1115122"/>
                </a:cubicBezTo>
                <a:cubicBezTo>
                  <a:pt x="609848" y="1155447"/>
                  <a:pt x="584880" y="1197018"/>
                  <a:pt x="558672" y="1237786"/>
                </a:cubicBezTo>
                <a:cubicBezTo>
                  <a:pt x="551425" y="1249059"/>
                  <a:pt x="536370" y="1271239"/>
                  <a:pt x="536370" y="1271239"/>
                </a:cubicBezTo>
                <a:cubicBezTo>
                  <a:pt x="510203" y="1428245"/>
                  <a:pt x="504925" y="1419575"/>
                  <a:pt x="569824" y="1672683"/>
                </a:cubicBezTo>
                <a:cubicBezTo>
                  <a:pt x="579810" y="1711629"/>
                  <a:pt x="613294" y="1740375"/>
                  <a:pt x="636731" y="1773044"/>
                </a:cubicBezTo>
                <a:cubicBezTo>
                  <a:pt x="735975" y="1911384"/>
                  <a:pt x="810932" y="2072113"/>
                  <a:pt x="937814" y="2185639"/>
                </a:cubicBezTo>
                <a:cubicBezTo>
                  <a:pt x="974342" y="2218322"/>
                  <a:pt x="1112222" y="2365639"/>
                  <a:pt x="1205443" y="2408664"/>
                </a:cubicBezTo>
                <a:cubicBezTo>
                  <a:pt x="1318864" y="2461012"/>
                  <a:pt x="1403721" y="2463363"/>
                  <a:pt x="1539980" y="2486722"/>
                </a:cubicBezTo>
                <a:cubicBezTo>
                  <a:pt x="1588168" y="2494983"/>
                  <a:pt x="1636721" y="2500987"/>
                  <a:pt x="1684946" y="2509025"/>
                </a:cubicBezTo>
                <a:cubicBezTo>
                  <a:pt x="1703641" y="2512141"/>
                  <a:pt x="1721939" y="2517496"/>
                  <a:pt x="1740702" y="2520176"/>
                </a:cubicBezTo>
                <a:cubicBezTo>
                  <a:pt x="1949126" y="2549950"/>
                  <a:pt x="1948262" y="2548737"/>
                  <a:pt x="2108692" y="2564781"/>
                </a:cubicBezTo>
                <a:cubicBezTo>
                  <a:pt x="2134711" y="2572215"/>
                  <a:pt x="2160167" y="2582020"/>
                  <a:pt x="2186750" y="2587083"/>
                </a:cubicBezTo>
                <a:cubicBezTo>
                  <a:pt x="2483869" y="2643677"/>
                  <a:pt x="2588956" y="2596657"/>
                  <a:pt x="2989638" y="2575932"/>
                </a:cubicBezTo>
                <a:cubicBezTo>
                  <a:pt x="3082565" y="2535044"/>
                  <a:pt x="3177613" y="2498671"/>
                  <a:pt x="3268419" y="2453268"/>
                </a:cubicBezTo>
                <a:cubicBezTo>
                  <a:pt x="3319168" y="2427894"/>
                  <a:pt x="3366176" y="2395532"/>
                  <a:pt x="3413385" y="2364059"/>
                </a:cubicBezTo>
                <a:cubicBezTo>
                  <a:pt x="3508367" y="2300738"/>
                  <a:pt x="3649033" y="2187112"/>
                  <a:pt x="3725619" y="2118732"/>
                </a:cubicBezTo>
                <a:cubicBezTo>
                  <a:pt x="3791522" y="2059890"/>
                  <a:pt x="3876347" y="1972970"/>
                  <a:pt x="3926341" y="1895707"/>
                </a:cubicBezTo>
                <a:cubicBezTo>
                  <a:pt x="3969861" y="1828449"/>
                  <a:pt x="3972546" y="1800898"/>
                  <a:pt x="3993248" y="1728439"/>
                </a:cubicBezTo>
                <a:cubicBezTo>
                  <a:pt x="3982097" y="1579756"/>
                  <a:pt x="3979500" y="1430183"/>
                  <a:pt x="3959794" y="1282390"/>
                </a:cubicBezTo>
                <a:cubicBezTo>
                  <a:pt x="3956930" y="1260906"/>
                  <a:pt x="3938551" y="1244542"/>
                  <a:pt x="3926341" y="1226634"/>
                </a:cubicBezTo>
                <a:cubicBezTo>
                  <a:pt x="3882768" y="1162728"/>
                  <a:pt x="3832321" y="1103389"/>
                  <a:pt x="3792526" y="1037064"/>
                </a:cubicBezTo>
                <a:cubicBezTo>
                  <a:pt x="3721459" y="918619"/>
                  <a:pt x="3760073" y="978249"/>
                  <a:pt x="3614107" y="791737"/>
                </a:cubicBezTo>
                <a:cubicBezTo>
                  <a:pt x="3596215" y="768874"/>
                  <a:pt x="3581974" y="741703"/>
                  <a:pt x="3558350" y="724829"/>
                </a:cubicBezTo>
                <a:cubicBezTo>
                  <a:pt x="3506311" y="687658"/>
                  <a:pt x="3452170" y="653267"/>
                  <a:pt x="3402233" y="613317"/>
                </a:cubicBezTo>
                <a:cubicBezTo>
                  <a:pt x="3243714" y="486502"/>
                  <a:pt x="3456628" y="587095"/>
                  <a:pt x="3156907" y="446049"/>
                </a:cubicBezTo>
                <a:cubicBezTo>
                  <a:pt x="2946663" y="347110"/>
                  <a:pt x="2968382" y="377472"/>
                  <a:pt x="2744311" y="323386"/>
                </a:cubicBezTo>
                <a:cubicBezTo>
                  <a:pt x="2706587" y="314280"/>
                  <a:pt x="2670853" y="297543"/>
                  <a:pt x="2632799" y="289932"/>
                </a:cubicBezTo>
                <a:cubicBezTo>
                  <a:pt x="2596168" y="282606"/>
                  <a:pt x="2558507" y="281971"/>
                  <a:pt x="2521287" y="278781"/>
                </a:cubicBezTo>
                <a:cubicBezTo>
                  <a:pt x="2078855" y="240858"/>
                  <a:pt x="2385925" y="270819"/>
                  <a:pt x="2130994" y="245327"/>
                </a:cubicBezTo>
                <a:cubicBezTo>
                  <a:pt x="1763004" y="282498"/>
                  <a:pt x="1392305" y="298804"/>
                  <a:pt x="1027024" y="356839"/>
                </a:cubicBezTo>
                <a:cubicBezTo>
                  <a:pt x="1008618" y="359763"/>
                  <a:pt x="838347" y="534222"/>
                  <a:pt x="837453" y="535259"/>
                </a:cubicBezTo>
                <a:cubicBezTo>
                  <a:pt x="534040" y="887218"/>
                  <a:pt x="754022" y="637876"/>
                  <a:pt x="592126" y="858644"/>
                </a:cubicBezTo>
                <a:cubicBezTo>
                  <a:pt x="574958" y="882055"/>
                  <a:pt x="551756" y="900933"/>
                  <a:pt x="536370" y="925551"/>
                </a:cubicBezTo>
                <a:cubicBezTo>
                  <a:pt x="427772" y="1099309"/>
                  <a:pt x="531979" y="985701"/>
                  <a:pt x="436009" y="1081668"/>
                </a:cubicBezTo>
                <a:cubicBezTo>
                  <a:pt x="424858" y="1111405"/>
                  <a:pt x="414770" y="1141562"/>
                  <a:pt x="402555" y="1170878"/>
                </a:cubicBezTo>
                <a:cubicBezTo>
                  <a:pt x="396161" y="1186223"/>
                  <a:pt x="386090" y="1199918"/>
                  <a:pt x="380253" y="1215483"/>
                </a:cubicBezTo>
                <a:cubicBezTo>
                  <a:pt x="366439" y="1252321"/>
                  <a:pt x="361998" y="1316919"/>
                  <a:pt x="357950" y="1349298"/>
                </a:cubicBezTo>
                <a:cubicBezTo>
                  <a:pt x="376536" y="1527717"/>
                  <a:pt x="361477" y="1712943"/>
                  <a:pt x="413707" y="1884556"/>
                </a:cubicBezTo>
                <a:cubicBezTo>
                  <a:pt x="424945" y="1921480"/>
                  <a:pt x="593785" y="2134280"/>
                  <a:pt x="670185" y="2196790"/>
                </a:cubicBezTo>
                <a:cubicBezTo>
                  <a:pt x="683051" y="2207316"/>
                  <a:pt x="700605" y="2210425"/>
                  <a:pt x="714789" y="2219093"/>
                </a:cubicBezTo>
                <a:cubicBezTo>
                  <a:pt x="797698" y="2269760"/>
                  <a:pt x="901206" y="2346203"/>
                  <a:pt x="993570" y="2386361"/>
                </a:cubicBezTo>
                <a:cubicBezTo>
                  <a:pt x="1115607" y="2439421"/>
                  <a:pt x="1106357" y="2425786"/>
                  <a:pt x="1216594" y="2442117"/>
                </a:cubicBezTo>
                <a:lnTo>
                  <a:pt x="1428468" y="2475571"/>
                </a:lnTo>
                <a:lnTo>
                  <a:pt x="1751853" y="2531327"/>
                </a:lnTo>
                <a:lnTo>
                  <a:pt x="2788916" y="2520176"/>
                </a:lnTo>
                <a:cubicBezTo>
                  <a:pt x="2850155" y="2517367"/>
                  <a:pt x="2908192" y="2491701"/>
                  <a:pt x="2967336" y="2475571"/>
                </a:cubicBezTo>
                <a:cubicBezTo>
                  <a:pt x="3316019" y="2380476"/>
                  <a:pt x="3022387" y="2461322"/>
                  <a:pt x="3268419" y="2375210"/>
                </a:cubicBezTo>
                <a:cubicBezTo>
                  <a:pt x="3438334" y="2315739"/>
                  <a:pt x="3327024" y="2368209"/>
                  <a:pt x="3424536" y="2319454"/>
                </a:cubicBezTo>
                <a:cubicBezTo>
                  <a:pt x="3443121" y="2300869"/>
                  <a:pt x="3465712" y="2285567"/>
                  <a:pt x="3480292" y="2263698"/>
                </a:cubicBezTo>
                <a:cubicBezTo>
                  <a:pt x="3528868" y="2190834"/>
                  <a:pt x="3510515" y="2149789"/>
                  <a:pt x="3536048" y="2062976"/>
                </a:cubicBezTo>
                <a:cubicBezTo>
                  <a:pt x="3543084" y="2039054"/>
                  <a:pt x="3558351" y="2018371"/>
                  <a:pt x="3569502" y="1996068"/>
                </a:cubicBezTo>
                <a:cubicBezTo>
                  <a:pt x="3576936" y="1932878"/>
                  <a:pt x="3582366" y="1869420"/>
                  <a:pt x="3591804" y="1806498"/>
                </a:cubicBezTo>
                <a:cubicBezTo>
                  <a:pt x="3593548" y="1794874"/>
                  <a:pt x="3600312" y="1784497"/>
                  <a:pt x="3602955" y="1773044"/>
                </a:cubicBezTo>
                <a:cubicBezTo>
                  <a:pt x="3611479" y="1736108"/>
                  <a:pt x="3619026" y="1698923"/>
                  <a:pt x="3625258" y="1661532"/>
                </a:cubicBezTo>
                <a:cubicBezTo>
                  <a:pt x="3675229" y="1361704"/>
                  <a:pt x="3628241" y="1602012"/>
                  <a:pt x="3658711" y="1449659"/>
                </a:cubicBezTo>
                <a:cubicBezTo>
                  <a:pt x="3643843" y="1334430"/>
                  <a:pt x="3641567" y="1216864"/>
                  <a:pt x="3614107" y="1103971"/>
                </a:cubicBezTo>
                <a:cubicBezTo>
                  <a:pt x="3607245" y="1075762"/>
                  <a:pt x="3579248" y="1057216"/>
                  <a:pt x="3558350" y="1037064"/>
                </a:cubicBezTo>
                <a:cubicBezTo>
                  <a:pt x="3475015" y="956706"/>
                  <a:pt x="3388996" y="879122"/>
                  <a:pt x="3301872" y="802888"/>
                </a:cubicBezTo>
                <a:cubicBezTo>
                  <a:pt x="3217448" y="729017"/>
                  <a:pt x="2985152" y="538592"/>
                  <a:pt x="2889277" y="490654"/>
                </a:cubicBezTo>
                <a:cubicBezTo>
                  <a:pt x="2814936" y="453483"/>
                  <a:pt x="2742517" y="412190"/>
                  <a:pt x="2666253" y="379142"/>
                </a:cubicBezTo>
                <a:cubicBezTo>
                  <a:pt x="2630645" y="363712"/>
                  <a:pt x="2591557" y="357960"/>
                  <a:pt x="2554741" y="345688"/>
                </a:cubicBezTo>
                <a:cubicBezTo>
                  <a:pt x="2480019" y="320781"/>
                  <a:pt x="2407158" y="290262"/>
                  <a:pt x="2331716" y="267629"/>
                </a:cubicBezTo>
                <a:cubicBezTo>
                  <a:pt x="2279458" y="251952"/>
                  <a:pt x="2209028" y="244963"/>
                  <a:pt x="2153297" y="234176"/>
                </a:cubicBezTo>
                <a:lnTo>
                  <a:pt x="1874516" y="178420"/>
                </a:lnTo>
                <a:cubicBezTo>
                  <a:pt x="1621755" y="189571"/>
                  <a:pt x="1368227" y="189258"/>
                  <a:pt x="1116233" y="211873"/>
                </a:cubicBezTo>
                <a:cubicBezTo>
                  <a:pt x="1045766" y="218197"/>
                  <a:pt x="886210" y="329489"/>
                  <a:pt x="848604" y="356839"/>
                </a:cubicBezTo>
                <a:cubicBezTo>
                  <a:pt x="816648" y="380080"/>
                  <a:pt x="788280" y="407937"/>
                  <a:pt x="759394" y="434898"/>
                </a:cubicBezTo>
                <a:cubicBezTo>
                  <a:pt x="656469" y="530962"/>
                  <a:pt x="635845" y="566403"/>
                  <a:pt x="536370" y="702527"/>
                </a:cubicBezTo>
                <a:cubicBezTo>
                  <a:pt x="512648" y="734989"/>
                  <a:pt x="488189" y="767309"/>
                  <a:pt x="469463" y="802888"/>
                </a:cubicBezTo>
                <a:cubicBezTo>
                  <a:pt x="450817" y="838315"/>
                  <a:pt x="439726" y="877229"/>
                  <a:pt x="424858" y="914400"/>
                </a:cubicBezTo>
                <a:cubicBezTo>
                  <a:pt x="421141" y="932985"/>
                  <a:pt x="419281" y="952041"/>
                  <a:pt x="413707" y="970156"/>
                </a:cubicBezTo>
                <a:cubicBezTo>
                  <a:pt x="404367" y="1000510"/>
                  <a:pt x="379724" y="1027612"/>
                  <a:pt x="380253" y="1059366"/>
                </a:cubicBezTo>
                <a:cubicBezTo>
                  <a:pt x="383483" y="1253198"/>
                  <a:pt x="391920" y="1448189"/>
                  <a:pt x="424858" y="1639229"/>
                </a:cubicBezTo>
                <a:cubicBezTo>
                  <a:pt x="430217" y="1670311"/>
                  <a:pt x="470811" y="1682563"/>
                  <a:pt x="491765" y="1706137"/>
                </a:cubicBezTo>
                <a:cubicBezTo>
                  <a:pt x="530339" y="1749533"/>
                  <a:pt x="561182" y="1799961"/>
                  <a:pt x="603277" y="1839951"/>
                </a:cubicBezTo>
                <a:cubicBezTo>
                  <a:pt x="710261" y="1941585"/>
                  <a:pt x="809693" y="2056671"/>
                  <a:pt x="937814" y="2129883"/>
                </a:cubicBezTo>
                <a:lnTo>
                  <a:pt x="1328107" y="2352907"/>
                </a:lnTo>
                <a:cubicBezTo>
                  <a:pt x="1371745" y="2377047"/>
                  <a:pt x="1414610" y="2404045"/>
                  <a:pt x="1461921" y="2419815"/>
                </a:cubicBezTo>
                <a:cubicBezTo>
                  <a:pt x="1484223" y="2427249"/>
                  <a:pt x="1506886" y="2433678"/>
                  <a:pt x="1528828" y="2442117"/>
                </a:cubicBezTo>
                <a:cubicBezTo>
                  <a:pt x="1555250" y="2452279"/>
                  <a:pt x="1579925" y="2466943"/>
                  <a:pt x="1606887" y="2475571"/>
                </a:cubicBezTo>
                <a:cubicBezTo>
                  <a:pt x="1673024" y="2496735"/>
                  <a:pt x="1740242" y="2514485"/>
                  <a:pt x="1807609" y="2531327"/>
                </a:cubicBezTo>
                <a:cubicBezTo>
                  <a:pt x="1829544" y="2536811"/>
                  <a:pt x="1852398" y="2537786"/>
                  <a:pt x="1874516" y="2542478"/>
                </a:cubicBezTo>
                <a:cubicBezTo>
                  <a:pt x="1975087" y="2563811"/>
                  <a:pt x="2073093" y="2601501"/>
                  <a:pt x="2175599" y="2609386"/>
                </a:cubicBezTo>
                <a:cubicBezTo>
                  <a:pt x="2223921" y="2613103"/>
                  <a:pt x="2272457" y="2614670"/>
                  <a:pt x="2320565" y="2620537"/>
                </a:cubicBezTo>
                <a:cubicBezTo>
                  <a:pt x="2870123" y="2687556"/>
                  <a:pt x="2445854" y="2649564"/>
                  <a:pt x="2766614" y="2676293"/>
                </a:cubicBezTo>
                <a:cubicBezTo>
                  <a:pt x="2956185" y="2672576"/>
                  <a:pt x="3147686" y="2692380"/>
                  <a:pt x="3335326" y="2665142"/>
                </a:cubicBezTo>
                <a:cubicBezTo>
                  <a:pt x="3429960" y="2651405"/>
                  <a:pt x="3462685" y="2557444"/>
                  <a:pt x="3513746" y="2497873"/>
                </a:cubicBezTo>
                <a:cubicBezTo>
                  <a:pt x="3656003" y="2331907"/>
                  <a:pt x="3550602" y="2519695"/>
                  <a:pt x="3725619" y="2230244"/>
                </a:cubicBezTo>
                <a:cubicBezTo>
                  <a:pt x="3977290" y="1814019"/>
                  <a:pt x="3794894" y="2048864"/>
                  <a:pt x="3926341" y="1884556"/>
                </a:cubicBezTo>
                <a:cubicBezTo>
                  <a:pt x="3941209" y="1836234"/>
                  <a:pt x="3959083" y="1788736"/>
                  <a:pt x="3970946" y="1739590"/>
                </a:cubicBezTo>
                <a:cubicBezTo>
                  <a:pt x="4014420" y="1559484"/>
                  <a:pt x="4034014" y="1405155"/>
                  <a:pt x="3959794" y="1215483"/>
                </a:cubicBezTo>
                <a:cubicBezTo>
                  <a:pt x="3917083" y="1106332"/>
                  <a:pt x="3657308" y="949299"/>
                  <a:pt x="3591804" y="880947"/>
                </a:cubicBezTo>
                <a:lnTo>
                  <a:pt x="3335326" y="613317"/>
                </a:lnTo>
                <a:cubicBezTo>
                  <a:pt x="3309737" y="586875"/>
                  <a:pt x="3283287" y="561278"/>
                  <a:pt x="3257268" y="535259"/>
                </a:cubicBezTo>
                <a:lnTo>
                  <a:pt x="3168058" y="446049"/>
                </a:lnTo>
                <a:cubicBezTo>
                  <a:pt x="3079357" y="357348"/>
                  <a:pt x="3061163" y="325713"/>
                  <a:pt x="2967336" y="267629"/>
                </a:cubicBezTo>
                <a:cubicBezTo>
                  <a:pt x="2948944" y="256243"/>
                  <a:pt x="2762452" y="144134"/>
                  <a:pt x="2710858" y="133815"/>
                </a:cubicBezTo>
                <a:cubicBezTo>
                  <a:pt x="2652426" y="122129"/>
                  <a:pt x="2591911" y="126381"/>
                  <a:pt x="2532438" y="122664"/>
                </a:cubicBezTo>
                <a:cubicBezTo>
                  <a:pt x="2253658" y="137532"/>
                  <a:pt x="1970849" y="117763"/>
                  <a:pt x="1696097" y="167268"/>
                </a:cubicBezTo>
                <a:cubicBezTo>
                  <a:pt x="1551982" y="193235"/>
                  <a:pt x="1430615" y="291303"/>
                  <a:pt x="1294653" y="345688"/>
                </a:cubicBezTo>
                <a:cubicBezTo>
                  <a:pt x="1257482" y="360556"/>
                  <a:pt x="1218137" y="370851"/>
                  <a:pt x="1183141" y="390293"/>
                </a:cubicBezTo>
                <a:cubicBezTo>
                  <a:pt x="1150648" y="408345"/>
                  <a:pt x="1124382" y="435884"/>
                  <a:pt x="1093931" y="457200"/>
                </a:cubicBezTo>
                <a:cubicBezTo>
                  <a:pt x="1050013" y="487942"/>
                  <a:pt x="1002432" y="513498"/>
                  <a:pt x="960116" y="546410"/>
                </a:cubicBezTo>
                <a:cubicBezTo>
                  <a:pt x="935220" y="565774"/>
                  <a:pt x="917556" y="593267"/>
                  <a:pt x="893209" y="613317"/>
                </a:cubicBezTo>
                <a:cubicBezTo>
                  <a:pt x="854182" y="645457"/>
                  <a:pt x="811434" y="672790"/>
                  <a:pt x="770546" y="702527"/>
                </a:cubicBezTo>
                <a:cubicBezTo>
                  <a:pt x="664493" y="879279"/>
                  <a:pt x="812354" y="643065"/>
                  <a:pt x="692487" y="802888"/>
                </a:cubicBezTo>
                <a:cubicBezTo>
                  <a:pt x="671447" y="830942"/>
                  <a:pt x="655316" y="862361"/>
                  <a:pt x="636731" y="892098"/>
                </a:cubicBezTo>
                <a:cubicBezTo>
                  <a:pt x="575394" y="1137442"/>
                  <a:pt x="581281" y="1048417"/>
                  <a:pt x="647882" y="1438507"/>
                </a:cubicBezTo>
                <a:cubicBezTo>
                  <a:pt x="651010" y="1456827"/>
                  <a:pt x="670807" y="1467797"/>
                  <a:pt x="681336" y="1483112"/>
                </a:cubicBezTo>
                <a:cubicBezTo>
                  <a:pt x="711707" y="1527288"/>
                  <a:pt x="739159" y="1573468"/>
                  <a:pt x="770546" y="1616927"/>
                </a:cubicBezTo>
                <a:cubicBezTo>
                  <a:pt x="837491" y="1709620"/>
                  <a:pt x="810877" y="1658241"/>
                  <a:pt x="882058" y="1739590"/>
                </a:cubicBezTo>
                <a:cubicBezTo>
                  <a:pt x="933254" y="1798100"/>
                  <a:pt x="1027106" y="1929216"/>
                  <a:pt x="1093931" y="1973766"/>
                </a:cubicBezTo>
                <a:cubicBezTo>
                  <a:pt x="1127385" y="1996068"/>
                  <a:pt x="1157825" y="2023742"/>
                  <a:pt x="1194292" y="2040673"/>
                </a:cubicBezTo>
                <a:cubicBezTo>
                  <a:pt x="1222054" y="2053562"/>
                  <a:pt x="1447780" y="2137624"/>
                  <a:pt x="1517677" y="2152186"/>
                </a:cubicBezTo>
                <a:cubicBezTo>
                  <a:pt x="1569139" y="2162907"/>
                  <a:pt x="1622155" y="2164652"/>
                  <a:pt x="1673794" y="2174488"/>
                </a:cubicBezTo>
                <a:cubicBezTo>
                  <a:pt x="1700377" y="2179551"/>
                  <a:pt x="1725229" y="2191949"/>
                  <a:pt x="1751853" y="2196790"/>
                </a:cubicBezTo>
                <a:cubicBezTo>
                  <a:pt x="1807195" y="2206852"/>
                  <a:pt x="1863365" y="2211659"/>
                  <a:pt x="1919121" y="2219093"/>
                </a:cubicBezTo>
                <a:lnTo>
                  <a:pt x="2643950" y="2207942"/>
                </a:lnTo>
                <a:cubicBezTo>
                  <a:pt x="2690869" y="2204895"/>
                  <a:pt x="2732658" y="2176604"/>
                  <a:pt x="2777765" y="2163337"/>
                </a:cubicBezTo>
                <a:cubicBezTo>
                  <a:pt x="2795948" y="2157989"/>
                  <a:pt x="2815053" y="2156448"/>
                  <a:pt x="2833521" y="2152186"/>
                </a:cubicBezTo>
                <a:cubicBezTo>
                  <a:pt x="2863388" y="2145294"/>
                  <a:pt x="2892994" y="2137317"/>
                  <a:pt x="2922731" y="2129883"/>
                </a:cubicBezTo>
                <a:cubicBezTo>
                  <a:pt x="2967336" y="2100146"/>
                  <a:pt x="3010577" y="2068254"/>
                  <a:pt x="3056546" y="2040673"/>
                </a:cubicBezTo>
                <a:cubicBezTo>
                  <a:pt x="3066625" y="2034626"/>
                  <a:pt x="3080596" y="2036575"/>
                  <a:pt x="3089999" y="2029522"/>
                </a:cubicBezTo>
                <a:cubicBezTo>
                  <a:pt x="3111026" y="2013752"/>
                  <a:pt x="3125974" y="1991074"/>
                  <a:pt x="3145755" y="1973766"/>
                </a:cubicBezTo>
                <a:cubicBezTo>
                  <a:pt x="3155841" y="1964941"/>
                  <a:pt x="3168744" y="1959836"/>
                  <a:pt x="3179209" y="1951464"/>
                </a:cubicBezTo>
                <a:cubicBezTo>
                  <a:pt x="3187419" y="1944896"/>
                  <a:pt x="3201511" y="1929161"/>
                  <a:pt x="3201511" y="1929161"/>
                </a:cubicBezTo>
              </a:path>
            </a:pathLst>
          </a:custGeom>
          <a:noFill/>
          <a:ln>
            <a:solidFill>
              <a:srgbClr val="246D8C">
                <a:alpha val="2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E93B1D6-AAFB-5844-88AA-89C963A8E86C}"/>
              </a:ext>
            </a:extLst>
          </p:cNvPr>
          <p:cNvSpPr txBox="1"/>
          <p:nvPr/>
        </p:nvSpPr>
        <p:spPr>
          <a:xfrm>
            <a:off x="1210102" y="1532917"/>
            <a:ext cx="4588532" cy="1200329"/>
          </a:xfrm>
          <a:prstGeom prst="rect">
            <a:avLst/>
          </a:prstGeom>
          <a:noFill/>
        </p:spPr>
        <p:txBody>
          <a:bodyPr wrap="square" rtlCol="0">
            <a:spAutoFit/>
          </a:bodyPr>
          <a:lstStyle/>
          <a:p>
            <a:r>
              <a:rPr lang="en-US" sz="2400" dirty="0">
                <a:latin typeface="+mj-lt"/>
              </a:rPr>
              <a:t>scientific and technical foundations upon which regulations are based in various industries</a:t>
            </a:r>
          </a:p>
        </p:txBody>
      </p:sp>
      <p:pic>
        <p:nvPicPr>
          <p:cNvPr id="14" name="Graphic 13" descr="Link">
            <a:extLst>
              <a:ext uri="{FF2B5EF4-FFF2-40B4-BE49-F238E27FC236}">
                <a16:creationId xmlns:a16="http://schemas.microsoft.com/office/drawing/2014/main" id="{F9A08994-1E5B-AE46-9F5C-EDB457088B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5702" y="1632996"/>
            <a:ext cx="931784" cy="931784"/>
          </a:xfrm>
          <a:prstGeom prst="rect">
            <a:avLst/>
          </a:prstGeom>
        </p:spPr>
      </p:pic>
      <p:sp>
        <p:nvSpPr>
          <p:cNvPr id="15" name="TextBox 14">
            <a:extLst>
              <a:ext uri="{FF2B5EF4-FFF2-40B4-BE49-F238E27FC236}">
                <a16:creationId xmlns:a16="http://schemas.microsoft.com/office/drawing/2014/main" id="{C062DCDD-F69A-014E-B209-EE80F60341B0}"/>
              </a:ext>
            </a:extLst>
          </p:cNvPr>
          <p:cNvSpPr txBox="1"/>
          <p:nvPr/>
        </p:nvSpPr>
        <p:spPr>
          <a:xfrm>
            <a:off x="895409" y="4081864"/>
            <a:ext cx="10192215" cy="2308324"/>
          </a:xfrm>
          <a:prstGeom prst="rect">
            <a:avLst/>
          </a:prstGeom>
          <a:noFill/>
        </p:spPr>
        <p:txBody>
          <a:bodyPr wrap="square" rtlCol="0">
            <a:spAutoFit/>
          </a:bodyPr>
          <a:lstStyle/>
          <a:p>
            <a:r>
              <a:rPr lang="en-US" sz="2400" dirty="0">
                <a:latin typeface="+mj-lt"/>
              </a:rPr>
              <a:t>The objectives, stated by the FDA in 2010</a:t>
            </a:r>
            <a:r>
              <a:rPr lang="en-US" sz="2400" baseline="30000" dirty="0">
                <a:latin typeface="+mj-lt"/>
              </a:rPr>
              <a:t> </a:t>
            </a:r>
            <a:r>
              <a:rPr lang="en-US" sz="2400" dirty="0">
                <a:latin typeface="+mj-lt"/>
              </a:rPr>
              <a:t>will provide a basis to:</a:t>
            </a:r>
          </a:p>
          <a:p>
            <a:pPr marL="285750" indent="-285750">
              <a:buFont typeface="Arial" panose="020B0604020202020204" pitchFamily="34" charset="0"/>
              <a:buChar char="•"/>
            </a:pPr>
            <a:r>
              <a:rPr lang="en-US" sz="2400" dirty="0">
                <a:latin typeface="+mj-lt"/>
              </a:rPr>
              <a:t>Improve capacity for safety and efficacy </a:t>
            </a:r>
            <a:r>
              <a:rPr lang="en-US" sz="2400" dirty="0">
                <a:solidFill>
                  <a:srgbClr val="C00000"/>
                </a:solidFill>
                <a:latin typeface="+mj-lt"/>
              </a:rPr>
              <a:t>evaluations and monitoring </a:t>
            </a:r>
            <a:r>
              <a:rPr lang="en-US" sz="2400" dirty="0">
                <a:latin typeface="+mj-lt"/>
              </a:rPr>
              <a:t>of candidate and licensed products,</a:t>
            </a:r>
          </a:p>
          <a:p>
            <a:pPr marL="285750" indent="-285750">
              <a:buFont typeface="Arial" panose="020B0604020202020204" pitchFamily="34" charset="0"/>
              <a:buChar char="•"/>
            </a:pPr>
            <a:r>
              <a:rPr lang="en-US" sz="2400" dirty="0">
                <a:latin typeface="+mj-lt"/>
              </a:rPr>
              <a:t>Modernize current </a:t>
            </a:r>
            <a:r>
              <a:rPr lang="en-US" sz="2400" dirty="0">
                <a:solidFill>
                  <a:srgbClr val="C00000"/>
                </a:solidFill>
                <a:latin typeface="+mj-lt"/>
              </a:rPr>
              <a:t>regulatory pathways</a:t>
            </a:r>
            <a:r>
              <a:rPr lang="en-US" sz="2400" dirty="0">
                <a:latin typeface="+mj-lt"/>
              </a:rPr>
              <a:t>,</a:t>
            </a:r>
          </a:p>
          <a:p>
            <a:pPr marL="285750" indent="-285750">
              <a:buFont typeface="Arial" panose="020B0604020202020204" pitchFamily="34" charset="0"/>
              <a:buChar char="•"/>
            </a:pPr>
            <a:r>
              <a:rPr lang="en-US" sz="2400" dirty="0">
                <a:latin typeface="+mj-lt"/>
              </a:rPr>
              <a:t>Develop </a:t>
            </a:r>
            <a:r>
              <a:rPr lang="en-US" sz="2400" dirty="0">
                <a:solidFill>
                  <a:srgbClr val="C00000"/>
                </a:solidFill>
                <a:latin typeface="+mj-lt"/>
              </a:rPr>
              <a:t>new regulatory pathways </a:t>
            </a:r>
            <a:r>
              <a:rPr lang="en-US" sz="2400" dirty="0">
                <a:latin typeface="+mj-lt"/>
              </a:rPr>
              <a:t>where there are currently none.</a:t>
            </a:r>
          </a:p>
          <a:p>
            <a:endParaRPr lang="en-US" sz="2400" dirty="0">
              <a:latin typeface="+mj-lt"/>
            </a:endParaRPr>
          </a:p>
        </p:txBody>
      </p:sp>
    </p:spTree>
    <p:extLst>
      <p:ext uri="{BB962C8B-B14F-4D97-AF65-F5344CB8AC3E}">
        <p14:creationId xmlns:p14="http://schemas.microsoft.com/office/powerpoint/2010/main" val="2632846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55591A-AE8B-4A4D-B081-F457BE519C32}"/>
              </a:ext>
            </a:extLst>
          </p:cNvPr>
          <p:cNvSpPr txBox="1"/>
          <p:nvPr/>
        </p:nvSpPr>
        <p:spPr>
          <a:xfrm>
            <a:off x="866259" y="1076987"/>
            <a:ext cx="10631607" cy="1200329"/>
          </a:xfrm>
          <a:prstGeom prst="rect">
            <a:avLst/>
          </a:prstGeom>
          <a:noFill/>
        </p:spPr>
        <p:txBody>
          <a:bodyPr wrap="square" rtlCol="0">
            <a:spAutoFit/>
          </a:bodyPr>
          <a:lstStyle/>
          <a:p>
            <a:pPr marL="914400" lvl="1" indent="-457200">
              <a:buFont typeface="Arial" panose="020B0604020202020204" pitchFamily="34" charset="0"/>
              <a:buChar char="•"/>
            </a:pPr>
            <a:r>
              <a:rPr lang="en-US" sz="2400" dirty="0">
                <a:solidFill>
                  <a:srgbClr val="351049"/>
                </a:solidFill>
                <a:latin typeface="+mj-lt"/>
                <a:cs typeface="Arial" panose="020B0604020202020204" pitchFamily="34" charset="0"/>
              </a:rPr>
              <a:t>First WSI systems received FDA 510(k) Clearance 2017 and 2019</a:t>
            </a:r>
          </a:p>
          <a:p>
            <a:pPr marL="914400" lvl="1" indent="-457200">
              <a:buFont typeface="Arial" panose="020B0604020202020204" pitchFamily="34" charset="0"/>
              <a:buChar char="•"/>
            </a:pPr>
            <a:r>
              <a:rPr lang="en-US" sz="2400" dirty="0">
                <a:solidFill>
                  <a:srgbClr val="351049"/>
                </a:solidFill>
                <a:latin typeface="+mj-lt"/>
                <a:cs typeface="Arial" panose="020B0604020202020204" pitchFamily="34" charset="0"/>
              </a:rPr>
              <a:t>Different offerings from archiving to full solutions including algorithms</a:t>
            </a:r>
          </a:p>
          <a:p>
            <a:pPr marL="914400" lvl="1" indent="-457200">
              <a:buFont typeface="Arial" panose="020B0604020202020204" pitchFamily="34" charset="0"/>
              <a:buChar char="•"/>
            </a:pPr>
            <a:r>
              <a:rPr lang="en-US" sz="2400" dirty="0">
                <a:solidFill>
                  <a:srgbClr val="351049"/>
                </a:solidFill>
                <a:latin typeface="+mj-lt"/>
                <a:cs typeface="Arial" panose="020B0604020202020204" pitchFamily="34" charset="0"/>
              </a:rPr>
              <a:t>By 2025 Digital Market is $887.7 million with 12% CAGR</a:t>
            </a:r>
          </a:p>
        </p:txBody>
      </p:sp>
      <p:sp>
        <p:nvSpPr>
          <p:cNvPr id="5" name="Title 2">
            <a:extLst>
              <a:ext uri="{FF2B5EF4-FFF2-40B4-BE49-F238E27FC236}">
                <a16:creationId xmlns:a16="http://schemas.microsoft.com/office/drawing/2014/main" id="{4865ADBA-8F89-E846-8CCB-598F4485A528}"/>
              </a:ext>
            </a:extLst>
          </p:cNvPr>
          <p:cNvSpPr>
            <a:spLocks noGrp="1"/>
          </p:cNvSpPr>
          <p:nvPr>
            <p:ph type="title"/>
          </p:nvPr>
        </p:nvSpPr>
        <p:spPr>
          <a:xfrm>
            <a:off x="1232018" y="523813"/>
            <a:ext cx="7501667" cy="577822"/>
          </a:xfrm>
          <a:noFill/>
        </p:spPr>
        <p:txBody>
          <a:bodyPr vert="horz" lIns="91440" tIns="45720" rIns="91440" bIns="45720" rtlCol="0" anchor="ctr">
            <a:noAutofit/>
          </a:bodyPr>
          <a:lstStyle/>
          <a:p>
            <a:r>
              <a:rPr lang="en-US" sz="3600" dirty="0">
                <a:solidFill>
                  <a:srgbClr val="351049"/>
                </a:solidFill>
                <a:cs typeface="Arial Narrow" panose="020B0604020202020204" pitchFamily="34" charset="0"/>
              </a:rPr>
              <a:t>Executive Summary</a:t>
            </a:r>
            <a:endParaRPr lang="en-US" sz="3600" kern="1200" dirty="0">
              <a:solidFill>
                <a:srgbClr val="351049"/>
              </a:solidFill>
              <a:cs typeface="Arial Narrow" panose="020B0604020202020204" pitchFamily="34" charset="0"/>
            </a:endParaRPr>
          </a:p>
        </p:txBody>
      </p:sp>
      <p:pic>
        <p:nvPicPr>
          <p:cNvPr id="6" name="Picture 5" descr="A screenshot of a cell phone&#13;&#10;&#13;&#10;Description automatically generated">
            <a:extLst>
              <a:ext uri="{FF2B5EF4-FFF2-40B4-BE49-F238E27FC236}">
                <a16:creationId xmlns:a16="http://schemas.microsoft.com/office/drawing/2014/main" id="{73E85110-04F3-474C-BC9E-1E50EF0BF9A3}"/>
              </a:ext>
            </a:extLst>
          </p:cNvPr>
          <p:cNvPicPr>
            <a:picLocks noChangeAspect="1"/>
          </p:cNvPicPr>
          <p:nvPr/>
        </p:nvPicPr>
        <p:blipFill rotWithShape="1">
          <a:blip r:embed="rId2"/>
          <a:srcRect l="11359" t="23456" r="10994" b="6914"/>
          <a:stretch/>
        </p:blipFill>
        <p:spPr>
          <a:xfrm>
            <a:off x="1332411" y="2993343"/>
            <a:ext cx="6483393" cy="3401133"/>
          </a:xfrm>
          <a:prstGeom prst="rect">
            <a:avLst/>
          </a:prstGeom>
        </p:spPr>
      </p:pic>
      <p:pic>
        <p:nvPicPr>
          <p:cNvPr id="8" name="Picture 7" descr="A screenshot of a cell phone&#13;&#10;&#13;&#10;Description automatically generated">
            <a:extLst>
              <a:ext uri="{FF2B5EF4-FFF2-40B4-BE49-F238E27FC236}">
                <a16:creationId xmlns:a16="http://schemas.microsoft.com/office/drawing/2014/main" id="{B4D79630-9255-B34D-A22B-5B67495E1EEC}"/>
              </a:ext>
            </a:extLst>
          </p:cNvPr>
          <p:cNvPicPr>
            <a:picLocks noChangeAspect="1"/>
          </p:cNvPicPr>
          <p:nvPr/>
        </p:nvPicPr>
        <p:blipFill rotWithShape="1">
          <a:blip r:embed="rId3"/>
          <a:srcRect r="75532" b="74573"/>
          <a:stretch/>
        </p:blipFill>
        <p:spPr>
          <a:xfrm>
            <a:off x="7815804" y="5592061"/>
            <a:ext cx="2174785" cy="674912"/>
          </a:xfrm>
          <a:prstGeom prst="rect">
            <a:avLst/>
          </a:prstGeom>
        </p:spPr>
      </p:pic>
      <p:sp>
        <p:nvSpPr>
          <p:cNvPr id="9" name="Title 2">
            <a:extLst>
              <a:ext uri="{FF2B5EF4-FFF2-40B4-BE49-F238E27FC236}">
                <a16:creationId xmlns:a16="http://schemas.microsoft.com/office/drawing/2014/main" id="{8048D096-F077-C746-A11B-9B78B8A8A929}"/>
              </a:ext>
            </a:extLst>
          </p:cNvPr>
          <p:cNvSpPr txBox="1">
            <a:spLocks/>
          </p:cNvSpPr>
          <p:nvPr/>
        </p:nvSpPr>
        <p:spPr>
          <a:xfrm>
            <a:off x="0" y="-81773"/>
            <a:ext cx="12192000" cy="389998"/>
          </a:xfrm>
          <a:prstGeom prst="rect">
            <a:avLst/>
          </a:prstGeom>
          <a:solidFill>
            <a:schemeClr val="tx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Narrow" panose="020B0604020202020204" pitchFamily="34" charset="0"/>
              <a:cs typeface="Arial Narrow" panose="020B0604020202020204" pitchFamily="34" charset="0"/>
            </a:endParaRPr>
          </a:p>
        </p:txBody>
      </p:sp>
      <p:sp>
        <p:nvSpPr>
          <p:cNvPr id="10" name="Title 2">
            <a:extLst>
              <a:ext uri="{FF2B5EF4-FFF2-40B4-BE49-F238E27FC236}">
                <a16:creationId xmlns:a16="http://schemas.microsoft.com/office/drawing/2014/main" id="{F180890E-344F-5143-9D0F-6BD8E5523598}"/>
              </a:ext>
            </a:extLst>
          </p:cNvPr>
          <p:cNvSpPr txBox="1">
            <a:spLocks/>
          </p:cNvSpPr>
          <p:nvPr/>
        </p:nvSpPr>
        <p:spPr>
          <a:xfrm>
            <a:off x="0" y="6663001"/>
            <a:ext cx="12192000" cy="389998"/>
          </a:xfrm>
          <a:prstGeom prst="rect">
            <a:avLst/>
          </a:prstGeom>
          <a:solidFill>
            <a:schemeClr val="tx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Narrow" panose="020B0604020202020204" pitchFamily="34" charset="0"/>
              <a:cs typeface="Arial Narrow" panose="020B0604020202020204" pitchFamily="34" charset="0"/>
            </a:endParaRPr>
          </a:p>
        </p:txBody>
      </p:sp>
      <p:sp>
        <p:nvSpPr>
          <p:cNvPr id="11" name="Title 2">
            <a:extLst>
              <a:ext uri="{FF2B5EF4-FFF2-40B4-BE49-F238E27FC236}">
                <a16:creationId xmlns:a16="http://schemas.microsoft.com/office/drawing/2014/main" id="{7AC86336-4CE2-3547-94F6-F4E66FC8CF6F}"/>
              </a:ext>
            </a:extLst>
          </p:cNvPr>
          <p:cNvSpPr txBox="1">
            <a:spLocks/>
          </p:cNvSpPr>
          <p:nvPr/>
        </p:nvSpPr>
        <p:spPr>
          <a:xfrm>
            <a:off x="1232017" y="2476144"/>
            <a:ext cx="7501667" cy="577822"/>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351049"/>
                </a:solidFill>
                <a:cs typeface="Arial Narrow" panose="020B0604020202020204" pitchFamily="34" charset="0"/>
              </a:rPr>
              <a:t>We are re-defining a market</a:t>
            </a:r>
          </a:p>
        </p:txBody>
      </p:sp>
      <p:sp>
        <p:nvSpPr>
          <p:cNvPr id="3" name="Rectangle 2">
            <a:extLst>
              <a:ext uri="{FF2B5EF4-FFF2-40B4-BE49-F238E27FC236}">
                <a16:creationId xmlns:a16="http://schemas.microsoft.com/office/drawing/2014/main" id="{632DFB87-A52E-A94A-8108-2731260EF639}"/>
              </a:ext>
            </a:extLst>
          </p:cNvPr>
          <p:cNvSpPr/>
          <p:nvPr/>
        </p:nvSpPr>
        <p:spPr>
          <a:xfrm>
            <a:off x="7815804" y="5245513"/>
            <a:ext cx="878574" cy="369332"/>
          </a:xfrm>
          <a:prstGeom prst="rect">
            <a:avLst/>
          </a:prstGeom>
        </p:spPr>
        <p:txBody>
          <a:bodyPr wrap="none">
            <a:spAutoFit/>
          </a:bodyPr>
          <a:lstStyle/>
          <a:p>
            <a:r>
              <a:rPr lang="en-US" dirty="0">
                <a:solidFill>
                  <a:srgbClr val="351049"/>
                </a:solidFill>
                <a:latin typeface="+mj-lt"/>
                <a:cs typeface="Arial" panose="020B0604020202020204" pitchFamily="34" charset="0"/>
              </a:rPr>
              <a:t>Source:</a:t>
            </a:r>
            <a:endParaRPr lang="en-US" dirty="0">
              <a:latin typeface="+mj-lt"/>
            </a:endParaRPr>
          </a:p>
        </p:txBody>
      </p:sp>
      <p:cxnSp>
        <p:nvCxnSpPr>
          <p:cNvPr id="13" name="Straight Connector 12">
            <a:extLst>
              <a:ext uri="{FF2B5EF4-FFF2-40B4-BE49-F238E27FC236}">
                <a16:creationId xmlns:a16="http://schemas.microsoft.com/office/drawing/2014/main" id="{DBA609F4-0BBE-DE48-B3E2-75B3C96CE5B2}"/>
              </a:ext>
            </a:extLst>
          </p:cNvPr>
          <p:cNvCxnSpPr>
            <a:cxnSpLocks/>
          </p:cNvCxnSpPr>
          <p:nvPr/>
        </p:nvCxnSpPr>
        <p:spPr>
          <a:xfrm>
            <a:off x="4357511" y="3875049"/>
            <a:ext cx="0" cy="178998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4070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146333E-3445-694E-AB9E-B2B4C47D9B41}"/>
              </a:ext>
            </a:extLst>
          </p:cNvPr>
          <p:cNvSpPr txBox="1"/>
          <p:nvPr/>
        </p:nvSpPr>
        <p:spPr>
          <a:xfrm>
            <a:off x="711220" y="588021"/>
            <a:ext cx="10769559" cy="2492990"/>
          </a:xfrm>
          <a:prstGeom prst="rect">
            <a:avLst/>
          </a:prstGeom>
          <a:noFill/>
        </p:spPr>
        <p:txBody>
          <a:bodyPr wrap="square" rtlCol="0">
            <a:spAutoFit/>
          </a:bodyPr>
          <a:lstStyle/>
          <a:p>
            <a:r>
              <a:rPr lang="en-US" sz="3600" dirty="0">
                <a:solidFill>
                  <a:schemeClr val="bg2">
                    <a:lumMod val="25000"/>
                  </a:schemeClr>
                </a:solidFill>
              </a:rPr>
              <a:t>Why has digital pathology </a:t>
            </a:r>
            <a:r>
              <a:rPr lang="en-US" sz="3600" dirty="0">
                <a:solidFill>
                  <a:srgbClr val="C00000"/>
                </a:solidFill>
              </a:rPr>
              <a:t>not</a:t>
            </a:r>
            <a:r>
              <a:rPr lang="en-US" sz="3600" dirty="0">
                <a:solidFill>
                  <a:schemeClr val="bg2">
                    <a:lumMod val="25000"/>
                  </a:schemeClr>
                </a:solidFill>
              </a:rPr>
              <a:t> been realized?</a:t>
            </a:r>
          </a:p>
          <a:p>
            <a:endParaRPr lang="en-US" sz="3600" dirty="0">
              <a:solidFill>
                <a:srgbClr val="C00000"/>
              </a:solidFill>
              <a:latin typeface="+mj-lt"/>
            </a:endParaRPr>
          </a:p>
          <a:p>
            <a:r>
              <a:rPr lang="en-US" sz="3600" b="1" dirty="0">
                <a:solidFill>
                  <a:srgbClr val="C00000"/>
                </a:solidFill>
                <a:latin typeface="+mj-lt"/>
              </a:rPr>
              <a:t>ROI</a:t>
            </a:r>
            <a:r>
              <a:rPr lang="en-US" sz="3600" b="1" dirty="0">
                <a:latin typeface="+mj-lt"/>
              </a:rPr>
              <a:t> of </a:t>
            </a:r>
            <a:r>
              <a:rPr lang="en-US" sz="3600" dirty="0">
                <a:latin typeface="+mj-lt"/>
              </a:rPr>
              <a:t>Digital Pathology </a:t>
            </a:r>
            <a:r>
              <a:rPr lang="en-US" sz="3600" b="1" dirty="0">
                <a:latin typeface="+mj-lt"/>
              </a:rPr>
              <a:t>Today is a Challenge</a:t>
            </a:r>
            <a:endParaRPr lang="en-US" sz="2400" dirty="0">
              <a:latin typeface="+mj-lt"/>
            </a:endParaRPr>
          </a:p>
          <a:p>
            <a:br>
              <a:rPr lang="en-US" sz="2400" dirty="0">
                <a:latin typeface="+mj-lt"/>
              </a:rPr>
            </a:br>
            <a:endParaRPr lang="en-US" sz="2400" dirty="0">
              <a:latin typeface="+mj-lt"/>
            </a:endParaRPr>
          </a:p>
        </p:txBody>
      </p:sp>
      <p:sp>
        <p:nvSpPr>
          <p:cNvPr id="8" name="Title 2">
            <a:extLst>
              <a:ext uri="{FF2B5EF4-FFF2-40B4-BE49-F238E27FC236}">
                <a16:creationId xmlns:a16="http://schemas.microsoft.com/office/drawing/2014/main" id="{4EFF7022-B2D4-9047-AA70-AFB53410FEE1}"/>
              </a:ext>
            </a:extLst>
          </p:cNvPr>
          <p:cNvSpPr txBox="1">
            <a:spLocks/>
          </p:cNvSpPr>
          <p:nvPr/>
        </p:nvSpPr>
        <p:spPr>
          <a:xfrm>
            <a:off x="0" y="-81773"/>
            <a:ext cx="12192000" cy="389998"/>
          </a:xfrm>
          <a:prstGeom prst="rect">
            <a:avLst/>
          </a:prstGeom>
          <a:solidFill>
            <a:schemeClr val="tx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Narrow" panose="020B0604020202020204" pitchFamily="34" charset="0"/>
              <a:cs typeface="Arial Narrow" panose="020B0604020202020204" pitchFamily="34" charset="0"/>
            </a:endParaRPr>
          </a:p>
        </p:txBody>
      </p:sp>
      <p:sp>
        <p:nvSpPr>
          <p:cNvPr id="9" name="Title 2">
            <a:extLst>
              <a:ext uri="{FF2B5EF4-FFF2-40B4-BE49-F238E27FC236}">
                <a16:creationId xmlns:a16="http://schemas.microsoft.com/office/drawing/2014/main" id="{FF82F752-1956-1045-8901-77269093C090}"/>
              </a:ext>
            </a:extLst>
          </p:cNvPr>
          <p:cNvSpPr txBox="1">
            <a:spLocks/>
          </p:cNvSpPr>
          <p:nvPr/>
        </p:nvSpPr>
        <p:spPr>
          <a:xfrm>
            <a:off x="0" y="6663001"/>
            <a:ext cx="12192000" cy="389998"/>
          </a:xfrm>
          <a:prstGeom prst="rect">
            <a:avLst/>
          </a:prstGeom>
          <a:solidFill>
            <a:schemeClr val="tx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Narrow" panose="020B0604020202020204" pitchFamily="34" charset="0"/>
              <a:cs typeface="Arial Narrow" panose="020B0604020202020204" pitchFamily="34" charset="0"/>
            </a:endParaRPr>
          </a:p>
        </p:txBody>
      </p:sp>
      <p:sp>
        <p:nvSpPr>
          <p:cNvPr id="2" name="Rectangle 1">
            <a:extLst>
              <a:ext uri="{FF2B5EF4-FFF2-40B4-BE49-F238E27FC236}">
                <a16:creationId xmlns:a16="http://schemas.microsoft.com/office/drawing/2014/main" id="{9F2F5AC9-CB29-644B-A972-71588D503A9E}"/>
              </a:ext>
            </a:extLst>
          </p:cNvPr>
          <p:cNvSpPr/>
          <p:nvPr/>
        </p:nvSpPr>
        <p:spPr>
          <a:xfrm>
            <a:off x="711220" y="3081011"/>
            <a:ext cx="9904529" cy="1384995"/>
          </a:xfrm>
          <a:prstGeom prst="rect">
            <a:avLst/>
          </a:prstGeom>
        </p:spPr>
        <p:txBody>
          <a:bodyPr wrap="square">
            <a:spAutoFit/>
          </a:bodyPr>
          <a:lstStyle/>
          <a:p>
            <a:pPr marL="342900" indent="-342900">
              <a:buAutoNum type="arabicParenR"/>
            </a:pPr>
            <a:r>
              <a:rPr lang="en-US" sz="2800" dirty="0">
                <a:latin typeface="+mj-lt"/>
              </a:rPr>
              <a:t>Technical challenge </a:t>
            </a:r>
            <a:r>
              <a:rPr lang="en-US" sz="2800" b="1" dirty="0">
                <a:latin typeface="+mj-lt"/>
              </a:rPr>
              <a:t>AND</a:t>
            </a:r>
          </a:p>
          <a:p>
            <a:pPr marL="342900" indent="-342900">
              <a:buAutoNum type="arabicParenR"/>
            </a:pPr>
            <a:r>
              <a:rPr lang="en-US" sz="2800" dirty="0">
                <a:latin typeface="+mj-lt"/>
              </a:rPr>
              <a:t>Demonstrate a clear and definitive savings in time or money </a:t>
            </a:r>
            <a:r>
              <a:rPr lang="en-US" sz="2800" b="1" dirty="0">
                <a:latin typeface="+mj-lt"/>
              </a:rPr>
              <a:t>OR</a:t>
            </a:r>
          </a:p>
          <a:p>
            <a:pPr marL="342900" indent="-342900">
              <a:buAutoNum type="arabicParenR"/>
            </a:pPr>
            <a:r>
              <a:rPr lang="en-US" sz="2800" dirty="0">
                <a:latin typeface="+mj-lt"/>
              </a:rPr>
              <a:t>An improvement in the effectiveness of services</a:t>
            </a:r>
          </a:p>
        </p:txBody>
      </p:sp>
    </p:spTree>
    <p:extLst>
      <p:ext uri="{BB962C8B-B14F-4D97-AF65-F5344CB8AC3E}">
        <p14:creationId xmlns:p14="http://schemas.microsoft.com/office/powerpoint/2010/main" val="2832530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146333E-3445-694E-AB9E-B2B4C47D9B41}"/>
              </a:ext>
            </a:extLst>
          </p:cNvPr>
          <p:cNvSpPr txBox="1"/>
          <p:nvPr/>
        </p:nvSpPr>
        <p:spPr>
          <a:xfrm>
            <a:off x="711220" y="846024"/>
            <a:ext cx="10769559" cy="5816977"/>
          </a:xfrm>
          <a:prstGeom prst="rect">
            <a:avLst/>
          </a:prstGeom>
          <a:noFill/>
        </p:spPr>
        <p:txBody>
          <a:bodyPr wrap="square" rtlCol="0">
            <a:spAutoFit/>
          </a:bodyPr>
          <a:lstStyle/>
          <a:p>
            <a:r>
              <a:rPr lang="en-US" sz="3600" dirty="0">
                <a:latin typeface="+mj-lt"/>
              </a:rPr>
              <a:t>Digital Pathology, ML + AI will…</a:t>
            </a:r>
            <a:endParaRPr lang="en-US" sz="2400" dirty="0">
              <a:latin typeface="+mj-lt"/>
            </a:endParaRPr>
          </a:p>
          <a:p>
            <a:endParaRPr lang="en-US" sz="2800" dirty="0">
              <a:latin typeface="+mj-lt"/>
            </a:endParaRPr>
          </a:p>
          <a:p>
            <a:r>
              <a:rPr lang="en-US" sz="2800" dirty="0">
                <a:latin typeface="+mj-lt"/>
              </a:rPr>
              <a:t>	</a:t>
            </a:r>
            <a:r>
              <a:rPr lang="en-US" sz="2800" dirty="0">
                <a:solidFill>
                  <a:schemeClr val="tx2">
                    <a:lumMod val="75000"/>
                  </a:schemeClr>
                </a:solidFill>
                <a:latin typeface="+mj-lt"/>
              </a:rPr>
              <a:t>…have obvious and substantial impact on workflow</a:t>
            </a:r>
          </a:p>
          <a:p>
            <a:endParaRPr lang="en-US" sz="2800" dirty="0">
              <a:latin typeface="+mj-lt"/>
            </a:endParaRPr>
          </a:p>
          <a:p>
            <a:r>
              <a:rPr lang="en-US" sz="2800" dirty="0">
                <a:latin typeface="+mj-lt"/>
              </a:rPr>
              <a:t>	</a:t>
            </a:r>
            <a:r>
              <a:rPr lang="en-US" sz="2800" dirty="0">
                <a:solidFill>
                  <a:schemeClr val="accent1">
                    <a:lumMod val="75000"/>
                  </a:schemeClr>
                </a:solidFill>
                <a:latin typeface="+mj-lt"/>
              </a:rPr>
              <a:t>…entail substantial IT and infrastructure revisions </a:t>
            </a:r>
          </a:p>
          <a:p>
            <a:endParaRPr lang="en-US" sz="2800" dirty="0">
              <a:solidFill>
                <a:srgbClr val="C00000"/>
              </a:solidFill>
              <a:highlight>
                <a:srgbClr val="FFFF00"/>
              </a:highlight>
              <a:latin typeface="+mj-lt"/>
            </a:endParaRPr>
          </a:p>
          <a:p>
            <a:r>
              <a:rPr lang="en-US" sz="2800" dirty="0">
                <a:solidFill>
                  <a:srgbClr val="C00000"/>
                </a:solidFill>
                <a:latin typeface="+mj-lt"/>
              </a:rPr>
              <a:t>	…require full realization to see overall benefits</a:t>
            </a:r>
          </a:p>
          <a:p>
            <a:endParaRPr lang="en-US" sz="2800" dirty="0">
              <a:latin typeface="+mj-lt"/>
            </a:endParaRPr>
          </a:p>
          <a:p>
            <a:endParaRPr lang="en-US" sz="2800" dirty="0">
              <a:latin typeface="+mj-lt"/>
            </a:endParaRPr>
          </a:p>
          <a:p>
            <a:r>
              <a:rPr lang="en-US" sz="2800" dirty="0">
                <a:latin typeface="+mj-lt"/>
              </a:rPr>
              <a:t>Digital Pathology can improve efficiency by ~13%</a:t>
            </a:r>
          </a:p>
          <a:p>
            <a:r>
              <a:rPr lang="en-US" dirty="0">
                <a:latin typeface="+mj-lt"/>
              </a:rPr>
              <a:t>Ho J, Ahlers SM, Stratman C, et al. Can digital pathology result in cost savings? a financial projection for digital pathology implementation at a large integrated health care organization. </a:t>
            </a:r>
            <a:r>
              <a:rPr lang="en-US" i="1" dirty="0">
                <a:latin typeface="+mj-lt"/>
              </a:rPr>
              <a:t>J Pathol Inform</a:t>
            </a:r>
            <a:r>
              <a:rPr lang="en-US" dirty="0">
                <a:latin typeface="+mj-lt"/>
              </a:rPr>
              <a:t>. 2014;5(1):33;</a:t>
            </a:r>
          </a:p>
          <a:p>
            <a:br>
              <a:rPr lang="en-US" sz="2400" dirty="0">
                <a:latin typeface="+mj-lt"/>
              </a:rPr>
            </a:br>
            <a:endParaRPr lang="en-US" sz="2400" dirty="0">
              <a:latin typeface="+mj-lt"/>
            </a:endParaRPr>
          </a:p>
        </p:txBody>
      </p:sp>
      <p:sp>
        <p:nvSpPr>
          <p:cNvPr id="8" name="Title 2">
            <a:extLst>
              <a:ext uri="{FF2B5EF4-FFF2-40B4-BE49-F238E27FC236}">
                <a16:creationId xmlns:a16="http://schemas.microsoft.com/office/drawing/2014/main" id="{4EFF7022-B2D4-9047-AA70-AFB53410FEE1}"/>
              </a:ext>
            </a:extLst>
          </p:cNvPr>
          <p:cNvSpPr txBox="1">
            <a:spLocks/>
          </p:cNvSpPr>
          <p:nvPr/>
        </p:nvSpPr>
        <p:spPr>
          <a:xfrm>
            <a:off x="0" y="-81773"/>
            <a:ext cx="12192000" cy="389998"/>
          </a:xfrm>
          <a:prstGeom prst="rect">
            <a:avLst/>
          </a:prstGeom>
          <a:solidFill>
            <a:schemeClr val="tx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Narrow" panose="020B0604020202020204" pitchFamily="34" charset="0"/>
              <a:cs typeface="Arial Narrow" panose="020B0604020202020204" pitchFamily="34" charset="0"/>
            </a:endParaRPr>
          </a:p>
        </p:txBody>
      </p:sp>
      <p:sp>
        <p:nvSpPr>
          <p:cNvPr id="9" name="Title 2">
            <a:extLst>
              <a:ext uri="{FF2B5EF4-FFF2-40B4-BE49-F238E27FC236}">
                <a16:creationId xmlns:a16="http://schemas.microsoft.com/office/drawing/2014/main" id="{FF82F752-1956-1045-8901-77269093C090}"/>
              </a:ext>
            </a:extLst>
          </p:cNvPr>
          <p:cNvSpPr txBox="1">
            <a:spLocks/>
          </p:cNvSpPr>
          <p:nvPr/>
        </p:nvSpPr>
        <p:spPr>
          <a:xfrm>
            <a:off x="0" y="6663001"/>
            <a:ext cx="12192000" cy="389998"/>
          </a:xfrm>
          <a:prstGeom prst="rect">
            <a:avLst/>
          </a:prstGeom>
          <a:solidFill>
            <a:schemeClr val="tx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Narrow" panose="020B0604020202020204" pitchFamily="34" charset="0"/>
              <a:cs typeface="Arial Narrow" panose="020B0604020202020204" pitchFamily="34" charset="0"/>
            </a:endParaRPr>
          </a:p>
        </p:txBody>
      </p:sp>
      <p:pic>
        <p:nvPicPr>
          <p:cNvPr id="3" name="Graphic 2" descr="Gears">
            <a:extLst>
              <a:ext uri="{FF2B5EF4-FFF2-40B4-BE49-F238E27FC236}">
                <a16:creationId xmlns:a16="http://schemas.microsoft.com/office/drawing/2014/main" id="{A956E27B-BF11-AB4D-92DD-CFE01B0B3E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4143" y="1787793"/>
            <a:ext cx="632011" cy="632011"/>
          </a:xfrm>
          <a:prstGeom prst="rect">
            <a:avLst/>
          </a:prstGeom>
        </p:spPr>
      </p:pic>
      <p:pic>
        <p:nvPicPr>
          <p:cNvPr id="10" name="Graphic 9" descr="Puzzle pieces">
            <a:extLst>
              <a:ext uri="{FF2B5EF4-FFF2-40B4-BE49-F238E27FC236}">
                <a16:creationId xmlns:a16="http://schemas.microsoft.com/office/drawing/2014/main" id="{C1FBF191-7D30-814D-825F-F23E4AB9E5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4142" y="2626483"/>
            <a:ext cx="632011" cy="632011"/>
          </a:xfrm>
          <a:prstGeom prst="rect">
            <a:avLst/>
          </a:prstGeom>
        </p:spPr>
      </p:pic>
      <p:pic>
        <p:nvPicPr>
          <p:cNvPr id="12" name="Graphic 11" descr="Workflow">
            <a:extLst>
              <a:ext uri="{FF2B5EF4-FFF2-40B4-BE49-F238E27FC236}">
                <a16:creationId xmlns:a16="http://schemas.microsoft.com/office/drawing/2014/main" id="{D4AC3B8F-9C5B-BF48-BB05-5A50AF3C3B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4143" y="3482790"/>
            <a:ext cx="632011" cy="632011"/>
          </a:xfrm>
          <a:prstGeom prst="rect">
            <a:avLst/>
          </a:prstGeom>
        </p:spPr>
      </p:pic>
    </p:spTree>
    <p:extLst>
      <p:ext uri="{BB962C8B-B14F-4D97-AF65-F5344CB8AC3E}">
        <p14:creationId xmlns:p14="http://schemas.microsoft.com/office/powerpoint/2010/main" val="2824000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0B25B87-4D16-7B45-ADC6-19C208FFF3AA}"/>
              </a:ext>
            </a:extLst>
          </p:cNvPr>
          <p:cNvSpPr txBox="1">
            <a:spLocks/>
          </p:cNvSpPr>
          <p:nvPr/>
        </p:nvSpPr>
        <p:spPr>
          <a:xfrm>
            <a:off x="0" y="-81773"/>
            <a:ext cx="12192000" cy="389998"/>
          </a:xfrm>
          <a:prstGeom prst="rect">
            <a:avLst/>
          </a:prstGeom>
          <a:solidFill>
            <a:schemeClr val="tx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Narrow" panose="020B0604020202020204" pitchFamily="34" charset="0"/>
              <a:cs typeface="Arial Narrow" panose="020B0604020202020204" pitchFamily="34" charset="0"/>
            </a:endParaRPr>
          </a:p>
        </p:txBody>
      </p:sp>
      <p:sp>
        <p:nvSpPr>
          <p:cNvPr id="6" name="Title 2">
            <a:extLst>
              <a:ext uri="{FF2B5EF4-FFF2-40B4-BE49-F238E27FC236}">
                <a16:creationId xmlns:a16="http://schemas.microsoft.com/office/drawing/2014/main" id="{F5296318-A393-8A42-8E99-882211613A7F}"/>
              </a:ext>
            </a:extLst>
          </p:cNvPr>
          <p:cNvSpPr txBox="1">
            <a:spLocks/>
          </p:cNvSpPr>
          <p:nvPr/>
        </p:nvSpPr>
        <p:spPr>
          <a:xfrm>
            <a:off x="0" y="6663001"/>
            <a:ext cx="12192000" cy="389998"/>
          </a:xfrm>
          <a:prstGeom prst="rect">
            <a:avLst/>
          </a:prstGeom>
          <a:solidFill>
            <a:schemeClr val="tx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Narrow" panose="020B0604020202020204" pitchFamily="34" charset="0"/>
              <a:cs typeface="Arial Narrow" panose="020B0604020202020204" pitchFamily="34" charset="0"/>
            </a:endParaRPr>
          </a:p>
        </p:txBody>
      </p:sp>
      <p:sp>
        <p:nvSpPr>
          <p:cNvPr id="7" name="Triangle 6">
            <a:extLst>
              <a:ext uri="{FF2B5EF4-FFF2-40B4-BE49-F238E27FC236}">
                <a16:creationId xmlns:a16="http://schemas.microsoft.com/office/drawing/2014/main" id="{9342DCFD-4411-D74E-AEB3-BA5844935419}"/>
              </a:ext>
            </a:extLst>
          </p:cNvPr>
          <p:cNvSpPr/>
          <p:nvPr/>
        </p:nvSpPr>
        <p:spPr>
          <a:xfrm rot="5400000">
            <a:off x="3015841" y="1653403"/>
            <a:ext cx="2055695" cy="2717442"/>
          </a:xfrm>
          <a:prstGeom prst="triangle">
            <a:avLst/>
          </a:prstGeom>
          <a:gradFill flip="none" rotWithShape="1">
            <a:gsLst>
              <a:gs pos="0">
                <a:schemeClr val="accent4">
                  <a:lumMod val="0"/>
                  <a:lumOff val="100000"/>
                </a:schemeClr>
              </a:gs>
              <a:gs pos="35000">
                <a:schemeClr val="accent4">
                  <a:lumMod val="0"/>
                  <a:lumOff val="100000"/>
                </a:schemeClr>
              </a:gs>
              <a:gs pos="100000">
                <a:schemeClr val="tx1">
                  <a:lumMod val="50000"/>
                  <a:lumOff val="50000"/>
                </a:schemeClr>
              </a:gs>
            </a:gsLst>
            <a:path path="circle">
              <a:fillToRect l="50000" t="-80000" r="50000" b="18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147D3A0-915D-024D-AC60-2BE75D3CBA7B}"/>
              </a:ext>
            </a:extLst>
          </p:cNvPr>
          <p:cNvSpPr txBox="1"/>
          <p:nvPr/>
        </p:nvSpPr>
        <p:spPr>
          <a:xfrm>
            <a:off x="2736760" y="2598670"/>
            <a:ext cx="1803122" cy="830997"/>
          </a:xfrm>
          <a:prstGeom prst="rect">
            <a:avLst/>
          </a:prstGeom>
          <a:noFill/>
        </p:spPr>
        <p:txBody>
          <a:bodyPr wrap="none" rtlCol="0">
            <a:spAutoFit/>
          </a:bodyPr>
          <a:lstStyle/>
          <a:p>
            <a:r>
              <a:rPr lang="en-US" sz="2400" dirty="0">
                <a:solidFill>
                  <a:schemeClr val="tx1">
                    <a:lumMod val="75000"/>
                    <a:lumOff val="25000"/>
                  </a:schemeClr>
                </a:solidFill>
              </a:rPr>
              <a:t>SCIENCE</a:t>
            </a:r>
          </a:p>
          <a:p>
            <a:r>
              <a:rPr lang="en-US" sz="2400" dirty="0">
                <a:solidFill>
                  <a:schemeClr val="tx1">
                    <a:lumMod val="75000"/>
                    <a:lumOff val="25000"/>
                  </a:schemeClr>
                </a:solidFill>
              </a:rPr>
              <a:t>INNOVATION</a:t>
            </a:r>
          </a:p>
        </p:txBody>
      </p:sp>
      <p:sp>
        <p:nvSpPr>
          <p:cNvPr id="12" name="Triangle 11">
            <a:extLst>
              <a:ext uri="{FF2B5EF4-FFF2-40B4-BE49-F238E27FC236}">
                <a16:creationId xmlns:a16="http://schemas.microsoft.com/office/drawing/2014/main" id="{6A987117-9EC3-EF40-BF75-72F0D7529572}"/>
              </a:ext>
            </a:extLst>
          </p:cNvPr>
          <p:cNvSpPr/>
          <p:nvPr/>
        </p:nvSpPr>
        <p:spPr>
          <a:xfrm rot="5400000">
            <a:off x="4981427" y="1653403"/>
            <a:ext cx="2279144" cy="2717443"/>
          </a:xfrm>
          <a:prstGeom prst="triangle">
            <a:avLst/>
          </a:prstGeom>
          <a:gradFill flip="none" rotWithShape="1">
            <a:gsLst>
              <a:gs pos="0">
                <a:schemeClr val="accent2">
                  <a:lumMod val="0"/>
                  <a:lumOff val="100000"/>
                </a:schemeClr>
              </a:gs>
              <a:gs pos="35000">
                <a:schemeClr val="accent2">
                  <a:lumMod val="0"/>
                  <a:lumOff val="100000"/>
                </a:schemeClr>
              </a:gs>
              <a:gs pos="100000">
                <a:srgbClr val="C00000"/>
              </a:gs>
            </a:gsLst>
            <a:path path="circle">
              <a:fillToRect l="50000" t="-80000" r="50000" b="180000"/>
            </a:path>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29EA30D-28D0-B745-BCD5-CF716C51547E}"/>
              </a:ext>
            </a:extLst>
          </p:cNvPr>
          <p:cNvSpPr txBox="1"/>
          <p:nvPr/>
        </p:nvSpPr>
        <p:spPr>
          <a:xfrm>
            <a:off x="4897152" y="2598670"/>
            <a:ext cx="1821589" cy="830997"/>
          </a:xfrm>
          <a:prstGeom prst="rect">
            <a:avLst/>
          </a:prstGeom>
          <a:noFill/>
        </p:spPr>
        <p:txBody>
          <a:bodyPr wrap="none" rtlCol="0">
            <a:spAutoFit/>
          </a:bodyPr>
          <a:lstStyle/>
          <a:p>
            <a:r>
              <a:rPr lang="en-US" sz="2400" dirty="0">
                <a:solidFill>
                  <a:schemeClr val="tx1">
                    <a:lumMod val="75000"/>
                    <a:lumOff val="25000"/>
                  </a:schemeClr>
                </a:solidFill>
              </a:rPr>
              <a:t>PATIENT</a:t>
            </a:r>
          </a:p>
          <a:p>
            <a:r>
              <a:rPr lang="en-US" sz="2400" dirty="0">
                <a:solidFill>
                  <a:schemeClr val="tx1">
                    <a:lumMod val="75000"/>
                    <a:lumOff val="25000"/>
                  </a:schemeClr>
                </a:solidFill>
              </a:rPr>
              <a:t>PERSPECTIVE</a:t>
            </a:r>
          </a:p>
        </p:txBody>
      </p:sp>
      <p:sp>
        <p:nvSpPr>
          <p:cNvPr id="8" name="Triangle 7">
            <a:extLst>
              <a:ext uri="{FF2B5EF4-FFF2-40B4-BE49-F238E27FC236}">
                <a16:creationId xmlns:a16="http://schemas.microsoft.com/office/drawing/2014/main" id="{8D5E95C1-87EF-3C43-9680-8CD6708F0C10}"/>
              </a:ext>
            </a:extLst>
          </p:cNvPr>
          <p:cNvSpPr/>
          <p:nvPr/>
        </p:nvSpPr>
        <p:spPr>
          <a:xfrm rot="5400000">
            <a:off x="7002104" y="1457961"/>
            <a:ext cx="2811349" cy="3108325"/>
          </a:xfrm>
          <a:prstGeom prst="triangle">
            <a:avLst/>
          </a:prstGeom>
          <a:gradFill flip="none" rotWithShape="1">
            <a:gsLst>
              <a:gs pos="0">
                <a:schemeClr val="accent1">
                  <a:lumMod val="5000"/>
                  <a:lumOff val="95000"/>
                </a:schemeClr>
              </a:gs>
              <a:gs pos="100000">
                <a:schemeClr val="accent1">
                  <a:lumMod val="60000"/>
                  <a:lumOff val="40000"/>
                </a:schemeClr>
              </a:gs>
            </a:gsLst>
            <a:lin ang="5400000" scaled="1"/>
            <a:tileRect/>
          </a:gra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9E67776-242F-CA44-AB99-9961FB6B7715}"/>
              </a:ext>
            </a:extLst>
          </p:cNvPr>
          <p:cNvSpPr txBox="1"/>
          <p:nvPr/>
        </p:nvSpPr>
        <p:spPr>
          <a:xfrm>
            <a:off x="7015724" y="2598671"/>
            <a:ext cx="1831784" cy="830997"/>
          </a:xfrm>
          <a:prstGeom prst="rect">
            <a:avLst/>
          </a:prstGeom>
          <a:noFill/>
        </p:spPr>
        <p:txBody>
          <a:bodyPr wrap="none" rtlCol="0">
            <a:spAutoFit/>
          </a:bodyPr>
          <a:lstStyle/>
          <a:p>
            <a:r>
              <a:rPr lang="en-US" sz="2400" dirty="0">
                <a:solidFill>
                  <a:schemeClr val="tx1">
                    <a:lumMod val="75000"/>
                    <a:lumOff val="25000"/>
                  </a:schemeClr>
                </a:solidFill>
              </a:rPr>
              <a:t>REGULATORY</a:t>
            </a:r>
          </a:p>
          <a:p>
            <a:r>
              <a:rPr lang="en-US" sz="2400" dirty="0">
                <a:solidFill>
                  <a:schemeClr val="tx1">
                    <a:lumMod val="75000"/>
                    <a:lumOff val="25000"/>
                  </a:schemeClr>
                </a:solidFill>
              </a:rPr>
              <a:t>SCIENCES</a:t>
            </a:r>
          </a:p>
        </p:txBody>
      </p:sp>
      <p:sp>
        <p:nvSpPr>
          <p:cNvPr id="14" name="Rectangle 13">
            <a:extLst>
              <a:ext uri="{FF2B5EF4-FFF2-40B4-BE49-F238E27FC236}">
                <a16:creationId xmlns:a16="http://schemas.microsoft.com/office/drawing/2014/main" id="{99934AC4-EB1F-BC4E-88CC-F9D5B1901B8D}"/>
              </a:ext>
            </a:extLst>
          </p:cNvPr>
          <p:cNvSpPr/>
          <p:nvPr/>
        </p:nvSpPr>
        <p:spPr>
          <a:xfrm>
            <a:off x="1193442" y="621074"/>
            <a:ext cx="9805115" cy="830997"/>
          </a:xfrm>
          <a:prstGeom prst="rect">
            <a:avLst/>
          </a:prstGeom>
        </p:spPr>
        <p:txBody>
          <a:bodyPr wrap="square">
            <a:spAutoFit/>
          </a:bodyPr>
          <a:lstStyle/>
          <a:p>
            <a:pPr algn="ctr"/>
            <a:r>
              <a:rPr lang="en-US" sz="2400" b="1" dirty="0">
                <a:solidFill>
                  <a:schemeClr val="tx1">
                    <a:lumMod val="75000"/>
                    <a:lumOff val="25000"/>
                  </a:schemeClr>
                </a:solidFill>
                <a:latin typeface="+mj-lt"/>
              </a:rPr>
              <a:t>A regulatory science initiative to harmonize and standardize digital pathology processes to speed up innovation to patients.</a:t>
            </a:r>
          </a:p>
        </p:txBody>
      </p:sp>
      <p:sp>
        <p:nvSpPr>
          <p:cNvPr id="15" name="Rectangle 14">
            <a:extLst>
              <a:ext uri="{FF2B5EF4-FFF2-40B4-BE49-F238E27FC236}">
                <a16:creationId xmlns:a16="http://schemas.microsoft.com/office/drawing/2014/main" id="{D4F03C28-CD7C-2745-8F63-F67DD143879C}"/>
              </a:ext>
            </a:extLst>
          </p:cNvPr>
          <p:cNvSpPr/>
          <p:nvPr/>
        </p:nvSpPr>
        <p:spPr>
          <a:xfrm>
            <a:off x="382334" y="4650276"/>
            <a:ext cx="11616744" cy="1754326"/>
          </a:xfrm>
          <a:prstGeom prst="rect">
            <a:avLst/>
          </a:prstGeom>
        </p:spPr>
        <p:txBody>
          <a:bodyPr wrap="square">
            <a:spAutoFit/>
          </a:bodyPr>
          <a:lstStyle/>
          <a:p>
            <a:r>
              <a:rPr lang="en-US" dirty="0">
                <a:solidFill>
                  <a:schemeClr val="tx1">
                    <a:lumMod val="75000"/>
                    <a:lumOff val="25000"/>
                  </a:schemeClr>
                </a:solidFill>
                <a:latin typeface="+mj-lt"/>
              </a:rPr>
              <a:t>The Alliance for Digital Pathology is a collaborative and voluntary group interested in the evolution of regulatory science as it applies to digital pathology. We seek participation from all stakeholders(industry, vendors, academic medical centers, patient advocates, regulatory bodies, associations etc.) to come together and identify key elements necessary to move the field of digital pathology forward.</a:t>
            </a:r>
          </a:p>
          <a:p>
            <a:r>
              <a:rPr lang="en-US" dirty="0">
                <a:solidFill>
                  <a:schemeClr val="tx1">
                    <a:lumMod val="75000"/>
                    <a:lumOff val="25000"/>
                  </a:schemeClr>
                </a:solidFill>
                <a:latin typeface="+mj-lt"/>
              </a:rPr>
              <a:t>The purpose of the Alliance is to accomplish </a:t>
            </a:r>
            <a:r>
              <a:rPr lang="en-US" i="1" dirty="0">
                <a:solidFill>
                  <a:schemeClr val="tx1">
                    <a:lumMod val="75000"/>
                    <a:lumOff val="25000"/>
                  </a:schemeClr>
                </a:solidFill>
                <a:latin typeface="+mj-lt"/>
              </a:rPr>
              <a:t>concrete practical deliverables</a:t>
            </a:r>
            <a:r>
              <a:rPr lang="en-US" dirty="0">
                <a:solidFill>
                  <a:schemeClr val="tx1">
                    <a:lumMod val="75000"/>
                    <a:lumOff val="25000"/>
                  </a:schemeClr>
                </a:solidFill>
                <a:latin typeface="+mj-lt"/>
              </a:rPr>
              <a:t> and </a:t>
            </a:r>
            <a:r>
              <a:rPr lang="en-US" i="1" dirty="0">
                <a:solidFill>
                  <a:schemeClr val="tx1">
                    <a:lumMod val="75000"/>
                    <a:lumOff val="25000"/>
                  </a:schemeClr>
                </a:solidFill>
                <a:latin typeface="+mj-lt"/>
              </a:rPr>
              <a:t>relevant strategic aims</a:t>
            </a:r>
            <a:r>
              <a:rPr lang="en-US" dirty="0">
                <a:solidFill>
                  <a:schemeClr val="tx1">
                    <a:lumMod val="75000"/>
                    <a:lumOff val="25000"/>
                  </a:schemeClr>
                </a:solidFill>
                <a:latin typeface="+mj-lt"/>
              </a:rPr>
              <a:t> in order to sustain and expand the existing collaborative infrastructure.</a:t>
            </a:r>
          </a:p>
        </p:txBody>
      </p:sp>
    </p:spTree>
    <p:extLst>
      <p:ext uri="{BB962C8B-B14F-4D97-AF65-F5344CB8AC3E}">
        <p14:creationId xmlns:p14="http://schemas.microsoft.com/office/powerpoint/2010/main" val="4017353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1071</TotalTime>
  <Words>656</Words>
  <Application>Microsoft Macintosh PowerPoint</Application>
  <PresentationFormat>Widescreen</PresentationFormat>
  <Paragraphs>191</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Arial Narrow</vt:lpstr>
      <vt:lpstr>Calibri</vt:lpstr>
      <vt:lpstr>Calibri Light</vt:lpstr>
      <vt:lpstr>Times</vt:lpstr>
      <vt:lpstr>Office Theme</vt:lpstr>
      <vt:lpstr>Alliance Visions in Orlando</vt:lpstr>
      <vt:lpstr>PowerPoint Presentation</vt:lpstr>
      <vt:lpstr>PowerPoint Presentation</vt:lpstr>
      <vt:lpstr>PowerPoint Presentation</vt:lpstr>
      <vt:lpstr>PowerPoint Presentation</vt:lpstr>
      <vt:lpstr>Executive Summary</vt:lpstr>
      <vt:lpstr>PowerPoint Presentation</vt:lpstr>
      <vt:lpstr>PowerPoint Presentation</vt:lpstr>
      <vt:lpstr>PowerPoint Presentation</vt:lpstr>
      <vt:lpstr>Market analysis</vt:lpstr>
      <vt:lpstr>PowerPoint Presentation</vt:lpstr>
      <vt:lpstr>PowerPoint Presentation</vt:lpstr>
      <vt:lpstr>PowerPoint Presentation</vt:lpstr>
      <vt:lpstr>PowerPoint Presentation</vt:lpstr>
      <vt:lpstr>PowerPoint Presentation</vt:lpstr>
      <vt:lpstr>What is needed to make this collaboration successful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Alliance Proposal</dc:title>
  <dc:creator>Lennerz, Jochen K.,M.D.</dc:creator>
  <cp:lastModifiedBy>Lennerz, Jochen K.,M.D.</cp:lastModifiedBy>
  <cp:revision>42</cp:revision>
  <dcterms:created xsi:type="dcterms:W3CDTF">2019-07-11T23:09:21Z</dcterms:created>
  <dcterms:modified xsi:type="dcterms:W3CDTF">2019-10-08T13:55:53Z</dcterms:modified>
</cp:coreProperties>
</file>