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7"/>
  </p:notesMasterIdLst>
  <p:sldIdLst>
    <p:sldId id="256" r:id="rId5"/>
    <p:sldId id="1395" r:id="rId6"/>
    <p:sldId id="1388" r:id="rId7"/>
    <p:sldId id="1391" r:id="rId8"/>
    <p:sldId id="1396" r:id="rId9"/>
    <p:sldId id="1398" r:id="rId10"/>
    <p:sldId id="1392" r:id="rId11"/>
    <p:sldId id="274" r:id="rId12"/>
    <p:sldId id="281" r:id="rId13"/>
    <p:sldId id="1384" r:id="rId14"/>
    <p:sldId id="1386" r:id="rId15"/>
    <p:sldId id="13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A9AD1A-6F08-D05E-6839-345E6786D381}" name="Hillary Stires" initials="HS" userId="S::hstires@focr.org::c452e248-722c-4fea-8db8-fa5fa7c4d7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0000"/>
    <a:srgbClr val="EBF7FF"/>
    <a:srgbClr val="303C48"/>
    <a:srgbClr val="E5F4FF"/>
    <a:srgbClr val="D5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4952B-ED8F-4363-98D9-46A692C92335}" v="64" dt="2022-07-08T17:49:48.821"/>
    <p1510:client id="{72797525-60E3-440F-B4E1-9361F9B10053}" v="4" dt="2022-07-08T17:51:36.150"/>
    <p1510:client id="{8EED9D9D-F09B-4346-B69B-347EB7B8E876}" v="34" dt="2022-07-08T17:54:03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Avin McKelvey" userId="616cec7f-ceb1-445e-9447-4d78e0ae68a6" providerId="ADAL" clId="{5954952B-ED8F-4363-98D9-46A692C92335}"/>
    <pc:docChg chg="undo redo custSel addSld delSld modSld">
      <pc:chgData name="Brittany Avin McKelvey" userId="616cec7f-ceb1-445e-9447-4d78e0ae68a6" providerId="ADAL" clId="{5954952B-ED8F-4363-98D9-46A692C92335}" dt="2022-07-08T17:49:48.821" v="413" actId="1076"/>
      <pc:docMkLst>
        <pc:docMk/>
      </pc:docMkLst>
      <pc:sldChg chg="modSp mod">
        <pc:chgData name="Brittany Avin McKelvey" userId="616cec7f-ceb1-445e-9447-4d78e0ae68a6" providerId="ADAL" clId="{5954952B-ED8F-4363-98D9-46A692C92335}" dt="2022-07-08T13:15:35.728" v="12" actId="20577"/>
        <pc:sldMkLst>
          <pc:docMk/>
          <pc:sldMk cId="2971378527" sldId="256"/>
        </pc:sldMkLst>
        <pc:spChg chg="mod">
          <ac:chgData name="Brittany Avin McKelvey" userId="616cec7f-ceb1-445e-9447-4d78e0ae68a6" providerId="ADAL" clId="{5954952B-ED8F-4363-98D9-46A692C92335}" dt="2022-07-08T13:15:35.728" v="12" actId="20577"/>
          <ac:spMkLst>
            <pc:docMk/>
            <pc:sldMk cId="2971378527" sldId="256"/>
            <ac:spMk id="3" creationId="{8420561B-F215-FB68-DBEB-C7454461729B}"/>
          </ac:spMkLst>
        </pc:spChg>
      </pc:sldChg>
      <pc:sldChg chg="modSp mod">
        <pc:chgData name="Brittany Avin McKelvey" userId="616cec7f-ceb1-445e-9447-4d78e0ae68a6" providerId="ADAL" clId="{5954952B-ED8F-4363-98D9-46A692C92335}" dt="2022-07-08T13:18:28.922" v="52" actId="20577"/>
        <pc:sldMkLst>
          <pc:docMk/>
          <pc:sldMk cId="2349504235" sldId="274"/>
        </pc:sldMkLst>
        <pc:graphicFrameChg chg="modGraphic">
          <ac:chgData name="Brittany Avin McKelvey" userId="616cec7f-ceb1-445e-9447-4d78e0ae68a6" providerId="ADAL" clId="{5954952B-ED8F-4363-98D9-46A692C92335}" dt="2022-07-08T13:18:28.922" v="52" actId="20577"/>
          <ac:graphicFrameMkLst>
            <pc:docMk/>
            <pc:sldMk cId="2349504235" sldId="274"/>
            <ac:graphicFrameMk id="2" creationId="{FAF107BF-F035-4CC7-B2AC-E824FA94EC35}"/>
          </ac:graphicFrameMkLst>
        </pc:graphicFrameChg>
      </pc:sldChg>
      <pc:sldChg chg="modSp mod delCm">
        <pc:chgData name="Brittany Avin McKelvey" userId="616cec7f-ceb1-445e-9447-4d78e0ae68a6" providerId="ADAL" clId="{5954952B-ED8F-4363-98D9-46A692C92335}" dt="2022-07-08T17:49:19.432" v="405"/>
        <pc:sldMkLst>
          <pc:docMk/>
          <pc:sldMk cId="3168527608" sldId="1386"/>
        </pc:sldMkLst>
        <pc:spChg chg="mod">
          <ac:chgData name="Brittany Avin McKelvey" userId="616cec7f-ceb1-445e-9447-4d78e0ae68a6" providerId="ADAL" clId="{5954952B-ED8F-4363-98D9-46A692C92335}" dt="2022-07-08T17:49:09.092" v="404" actId="6549"/>
          <ac:spMkLst>
            <pc:docMk/>
            <pc:sldMk cId="3168527608" sldId="1386"/>
            <ac:spMk id="3" creationId="{463BCCDB-CF0B-9767-DF60-A16BB940E71B}"/>
          </ac:spMkLst>
        </pc:spChg>
      </pc:sldChg>
      <pc:sldChg chg="modSp mod">
        <pc:chgData name="Brittany Avin McKelvey" userId="616cec7f-ceb1-445e-9447-4d78e0ae68a6" providerId="ADAL" clId="{5954952B-ED8F-4363-98D9-46A692C92335}" dt="2022-07-08T13:17:13.414" v="29" actId="20577"/>
        <pc:sldMkLst>
          <pc:docMk/>
          <pc:sldMk cId="2158836673" sldId="1388"/>
        </pc:sldMkLst>
        <pc:graphicFrameChg chg="modGraphic">
          <ac:chgData name="Brittany Avin McKelvey" userId="616cec7f-ceb1-445e-9447-4d78e0ae68a6" providerId="ADAL" clId="{5954952B-ED8F-4363-98D9-46A692C92335}" dt="2022-07-08T13:17:13.414" v="29" actId="20577"/>
          <ac:graphicFrameMkLst>
            <pc:docMk/>
            <pc:sldMk cId="2158836673" sldId="1388"/>
            <ac:graphicFrameMk id="2" creationId="{FAF107BF-F035-4CC7-B2AC-E824FA94EC35}"/>
          </ac:graphicFrameMkLst>
        </pc:graphicFrameChg>
      </pc:sldChg>
      <pc:sldChg chg="del">
        <pc:chgData name="Brittany Avin McKelvey" userId="616cec7f-ceb1-445e-9447-4d78e0ae68a6" providerId="ADAL" clId="{5954952B-ED8F-4363-98D9-46A692C92335}" dt="2022-07-08T17:45:59.798" v="258" actId="47"/>
        <pc:sldMkLst>
          <pc:docMk/>
          <pc:sldMk cId="217353067" sldId="1393"/>
        </pc:sldMkLst>
      </pc:sldChg>
      <pc:sldChg chg="modSp delCm">
        <pc:chgData name="Brittany Avin McKelvey" userId="616cec7f-ceb1-445e-9447-4d78e0ae68a6" providerId="ADAL" clId="{5954952B-ED8F-4363-98D9-46A692C92335}" dt="2022-07-08T17:45:36.833" v="257"/>
        <pc:sldMkLst>
          <pc:docMk/>
          <pc:sldMk cId="1134862764" sldId="1395"/>
        </pc:sldMkLst>
        <pc:graphicFrameChg chg="mod">
          <ac:chgData name="Brittany Avin McKelvey" userId="616cec7f-ceb1-445e-9447-4d78e0ae68a6" providerId="ADAL" clId="{5954952B-ED8F-4363-98D9-46A692C92335}" dt="2022-07-08T17:45:30.800" v="256" actId="20577"/>
          <ac:graphicFrameMkLst>
            <pc:docMk/>
            <pc:sldMk cId="1134862764" sldId="1395"/>
            <ac:graphicFrameMk id="6" creationId="{62CC48B7-3F0C-50FF-5700-ED38286B2B39}"/>
          </ac:graphicFrameMkLst>
        </pc:graphicFrameChg>
      </pc:sldChg>
      <pc:sldChg chg="addSp delSp modSp new mod delCm modCm">
        <pc:chgData name="Brittany Avin McKelvey" userId="616cec7f-ceb1-445e-9447-4d78e0ae68a6" providerId="ADAL" clId="{5954952B-ED8F-4363-98D9-46A692C92335}" dt="2022-07-08T17:49:48.821" v="413" actId="1076"/>
        <pc:sldMkLst>
          <pc:docMk/>
          <pc:sldMk cId="3238171044" sldId="1397"/>
        </pc:sldMkLst>
        <pc:spChg chg="mod">
          <ac:chgData name="Brittany Avin McKelvey" userId="616cec7f-ceb1-445e-9447-4d78e0ae68a6" providerId="ADAL" clId="{5954952B-ED8F-4363-98D9-46A692C92335}" dt="2022-07-08T13:20:37.681" v="130" actId="20577"/>
          <ac:spMkLst>
            <pc:docMk/>
            <pc:sldMk cId="3238171044" sldId="1397"/>
            <ac:spMk id="2" creationId="{767DE07D-123B-4DE9-57DB-C0321107E19B}"/>
          </ac:spMkLst>
        </pc:spChg>
        <pc:spChg chg="mod">
          <ac:chgData name="Brittany Avin McKelvey" userId="616cec7f-ceb1-445e-9447-4d78e0ae68a6" providerId="ADAL" clId="{5954952B-ED8F-4363-98D9-46A692C92335}" dt="2022-07-08T13:24:33.969" v="209" actId="6549"/>
          <ac:spMkLst>
            <pc:docMk/>
            <pc:sldMk cId="3238171044" sldId="1397"/>
            <ac:spMk id="3" creationId="{E12C74C7-5E46-010D-5C39-6E453E01B1A1}"/>
          </ac:spMkLst>
        </pc:spChg>
        <pc:graphicFrameChg chg="add del mod">
          <ac:chgData name="Brittany Avin McKelvey" userId="616cec7f-ceb1-445e-9447-4d78e0ae68a6" providerId="ADAL" clId="{5954952B-ED8F-4363-98D9-46A692C92335}" dt="2022-07-08T17:49:34.659" v="406" actId="478"/>
          <ac:graphicFrameMkLst>
            <pc:docMk/>
            <pc:sldMk cId="3238171044" sldId="1397"/>
            <ac:graphicFrameMk id="4" creationId="{D4D5E495-2781-B238-4F4E-9520FD7F2BAB}"/>
          </ac:graphicFrameMkLst>
        </pc:graphicFrameChg>
        <pc:graphicFrameChg chg="add mod">
          <ac:chgData name="Brittany Avin McKelvey" userId="616cec7f-ceb1-445e-9447-4d78e0ae68a6" providerId="ADAL" clId="{5954952B-ED8F-4363-98D9-46A692C92335}" dt="2022-07-08T17:49:48.821" v="413" actId="1076"/>
          <ac:graphicFrameMkLst>
            <pc:docMk/>
            <pc:sldMk cId="3238171044" sldId="1397"/>
            <ac:graphicFrameMk id="5" creationId="{CB2F8455-C742-3119-B648-BD42434CE8B4}"/>
          </ac:graphicFrameMkLst>
        </pc:graphicFrameChg>
      </pc:sldChg>
      <pc:sldChg chg="delCm">
        <pc:chgData name="Brittany Avin McKelvey" userId="616cec7f-ceb1-445e-9447-4d78e0ae68a6" providerId="ADAL" clId="{5954952B-ED8F-4363-98D9-46A692C92335}" dt="2022-07-08T17:46:02.748" v="259"/>
        <pc:sldMkLst>
          <pc:docMk/>
          <pc:sldMk cId="1064408013" sldId="1398"/>
        </pc:sldMkLst>
      </pc:sldChg>
    </pc:docChg>
  </pc:docChgLst>
  <pc:docChgLst>
    <pc:chgData name="Brittany Avin McKelvey" userId="616cec7f-ceb1-445e-9447-4d78e0ae68a6" providerId="ADAL" clId="{559A519E-C6C1-4FC8-B290-FCD38FCC0BD9}"/>
    <pc:docChg chg="undo redo custSel addSld delSld modSld sldOrd">
      <pc:chgData name="Brittany Avin McKelvey" userId="616cec7f-ceb1-445e-9447-4d78e0ae68a6" providerId="ADAL" clId="{559A519E-C6C1-4FC8-B290-FCD38FCC0BD9}" dt="2022-05-17T15:30:59.443" v="1782" actId="114"/>
      <pc:docMkLst>
        <pc:docMk/>
      </pc:docMkLst>
      <pc:sldChg chg="modSp mod">
        <pc:chgData name="Brittany Avin McKelvey" userId="616cec7f-ceb1-445e-9447-4d78e0ae68a6" providerId="ADAL" clId="{559A519E-C6C1-4FC8-B290-FCD38FCC0BD9}" dt="2022-05-11T19:22:57.650" v="83" actId="20577"/>
        <pc:sldMkLst>
          <pc:docMk/>
          <pc:sldMk cId="2971378527" sldId="256"/>
        </pc:sldMkLst>
        <pc:spChg chg="mod">
          <ac:chgData name="Brittany Avin McKelvey" userId="616cec7f-ceb1-445e-9447-4d78e0ae68a6" providerId="ADAL" clId="{559A519E-C6C1-4FC8-B290-FCD38FCC0BD9}" dt="2022-05-11T19:22:57.650" v="83" actId="20577"/>
          <ac:spMkLst>
            <pc:docMk/>
            <pc:sldMk cId="2971378527" sldId="256"/>
            <ac:spMk id="2" creationId="{594D1ACC-2FE8-49A8-A22A-840D24ABA1F3}"/>
          </ac:spMkLst>
        </pc:spChg>
        <pc:spChg chg="mod">
          <ac:chgData name="Brittany Avin McKelvey" userId="616cec7f-ceb1-445e-9447-4d78e0ae68a6" providerId="ADAL" clId="{559A519E-C6C1-4FC8-B290-FCD38FCC0BD9}" dt="2022-05-11T19:21:50.130" v="33" actId="20577"/>
          <ac:spMkLst>
            <pc:docMk/>
            <pc:sldMk cId="2971378527" sldId="256"/>
            <ac:spMk id="3" creationId="{8420561B-F215-FB68-DBEB-C7454461729B}"/>
          </ac:spMkLst>
        </pc:spChg>
      </pc:sldChg>
      <pc:sldChg chg="del">
        <pc:chgData name="Brittany Avin McKelvey" userId="616cec7f-ceb1-445e-9447-4d78e0ae68a6" providerId="ADAL" clId="{559A519E-C6C1-4FC8-B290-FCD38FCC0BD9}" dt="2022-05-11T19:23:04.504" v="84" actId="47"/>
        <pc:sldMkLst>
          <pc:docMk/>
          <pc:sldMk cId="1226208488" sldId="257"/>
        </pc:sldMkLst>
      </pc:sldChg>
      <pc:sldChg chg="del">
        <pc:chgData name="Brittany Avin McKelvey" userId="616cec7f-ceb1-445e-9447-4d78e0ae68a6" providerId="ADAL" clId="{559A519E-C6C1-4FC8-B290-FCD38FCC0BD9}" dt="2022-05-11T19:21:27.687" v="4" actId="47"/>
        <pc:sldMkLst>
          <pc:docMk/>
          <pc:sldMk cId="2170890058" sldId="258"/>
        </pc:sldMkLst>
      </pc:sldChg>
      <pc:sldChg chg="del">
        <pc:chgData name="Brittany Avin McKelvey" userId="616cec7f-ceb1-445e-9447-4d78e0ae68a6" providerId="ADAL" clId="{559A519E-C6C1-4FC8-B290-FCD38FCC0BD9}" dt="2022-05-11T19:20:52.917" v="0" actId="47"/>
        <pc:sldMkLst>
          <pc:docMk/>
          <pc:sldMk cId="456838694" sldId="259"/>
        </pc:sldMkLst>
      </pc:sldChg>
      <pc:sldChg chg="del">
        <pc:chgData name="Brittany Avin McKelvey" userId="616cec7f-ceb1-445e-9447-4d78e0ae68a6" providerId="ADAL" clId="{559A519E-C6C1-4FC8-B290-FCD38FCC0BD9}" dt="2022-05-13T19:33:09.348" v="1777" actId="47"/>
        <pc:sldMkLst>
          <pc:docMk/>
          <pc:sldMk cId="999637311" sldId="261"/>
        </pc:sldMkLst>
      </pc:sldChg>
      <pc:sldChg chg="del">
        <pc:chgData name="Brittany Avin McKelvey" userId="616cec7f-ceb1-445e-9447-4d78e0ae68a6" providerId="ADAL" clId="{559A519E-C6C1-4FC8-B290-FCD38FCC0BD9}" dt="2022-05-11T19:20:52.917" v="0" actId="47"/>
        <pc:sldMkLst>
          <pc:docMk/>
          <pc:sldMk cId="1854468580" sldId="267"/>
        </pc:sldMkLst>
      </pc:sldChg>
      <pc:sldChg chg="add del">
        <pc:chgData name="Brittany Avin McKelvey" userId="616cec7f-ceb1-445e-9447-4d78e0ae68a6" providerId="ADAL" clId="{559A519E-C6C1-4FC8-B290-FCD38FCC0BD9}" dt="2022-05-11T19:28:39.410" v="91" actId="47"/>
        <pc:sldMkLst>
          <pc:docMk/>
          <pc:sldMk cId="2253051305" sldId="271"/>
        </pc:sldMkLst>
      </pc:sldChg>
      <pc:sldChg chg="add">
        <pc:chgData name="Brittany Avin McKelvey" userId="616cec7f-ceb1-445e-9447-4d78e0ae68a6" providerId="ADAL" clId="{559A519E-C6C1-4FC8-B290-FCD38FCC0BD9}" dt="2022-05-11T19:23:59.525" v="90"/>
        <pc:sldMkLst>
          <pc:docMk/>
          <pc:sldMk cId="2349504235" sldId="274"/>
        </pc:sldMkLst>
      </pc:sldChg>
      <pc:sldChg chg="addSp modSp add mod modAnim">
        <pc:chgData name="Brittany Avin McKelvey" userId="616cec7f-ceb1-445e-9447-4d78e0ae68a6" providerId="ADAL" clId="{559A519E-C6C1-4FC8-B290-FCD38FCC0BD9}" dt="2022-05-12T16:55:57.869" v="935"/>
        <pc:sldMkLst>
          <pc:docMk/>
          <pc:sldMk cId="36560751" sldId="281"/>
        </pc:sldMkLst>
        <pc:spChg chg="add mod">
          <ac:chgData name="Brittany Avin McKelvey" userId="616cec7f-ceb1-445e-9447-4d78e0ae68a6" providerId="ADAL" clId="{559A519E-C6C1-4FC8-B290-FCD38FCC0BD9}" dt="2022-05-12T16:55:47.297" v="934" actId="122"/>
          <ac:spMkLst>
            <pc:docMk/>
            <pc:sldMk cId="36560751" sldId="281"/>
            <ac:spMk id="9" creationId="{3DC9E935-3087-C93E-8856-618E6A6F78DF}"/>
          </ac:spMkLst>
        </pc:spChg>
        <pc:graphicFrameChg chg="modGraphic">
          <ac:chgData name="Brittany Avin McKelvey" userId="616cec7f-ceb1-445e-9447-4d78e0ae68a6" providerId="ADAL" clId="{559A519E-C6C1-4FC8-B290-FCD38FCC0BD9}" dt="2022-05-11T19:30:05.169" v="100" actId="20577"/>
          <ac:graphicFrameMkLst>
            <pc:docMk/>
            <pc:sldMk cId="36560751" sldId="281"/>
            <ac:graphicFrameMk id="2" creationId="{FAF107BF-F035-4CC7-B2AC-E824FA94EC35}"/>
          </ac:graphicFrameMkLst>
        </pc:graphicFrameChg>
      </pc:sldChg>
      <pc:sldChg chg="add del modNotesTx">
        <pc:chgData name="Brittany Avin McKelvey" userId="616cec7f-ceb1-445e-9447-4d78e0ae68a6" providerId="ADAL" clId="{559A519E-C6C1-4FC8-B290-FCD38FCC0BD9}" dt="2022-05-12T17:01:21.267" v="1196" actId="47"/>
        <pc:sldMkLst>
          <pc:docMk/>
          <pc:sldMk cId="2994562161" sldId="486"/>
        </pc:sldMkLst>
      </pc:sldChg>
      <pc:sldChg chg="delSp modSp add del mod">
        <pc:chgData name="Brittany Avin McKelvey" userId="616cec7f-ceb1-445e-9447-4d78e0ae68a6" providerId="ADAL" clId="{559A519E-C6C1-4FC8-B290-FCD38FCC0BD9}" dt="2022-05-12T17:16:21.865" v="1270" actId="47"/>
        <pc:sldMkLst>
          <pc:docMk/>
          <pc:sldMk cId="2503676932" sldId="511"/>
        </pc:sldMkLst>
        <pc:spChg chg="mod">
          <ac:chgData name="Brittany Avin McKelvey" userId="616cec7f-ceb1-445e-9447-4d78e0ae68a6" providerId="ADAL" clId="{559A519E-C6C1-4FC8-B290-FCD38FCC0BD9}" dt="2022-05-11T19:52:18.341" v="301" actId="27636"/>
          <ac:spMkLst>
            <pc:docMk/>
            <pc:sldMk cId="2503676932" sldId="511"/>
            <ac:spMk id="2" creationId="{0E30C13C-2FF2-4732-8837-BC442793905D}"/>
          </ac:spMkLst>
        </pc:spChg>
        <pc:spChg chg="del">
          <ac:chgData name="Brittany Avin McKelvey" userId="616cec7f-ceb1-445e-9447-4d78e0ae68a6" providerId="ADAL" clId="{559A519E-C6C1-4FC8-B290-FCD38FCC0BD9}" dt="2022-05-11T19:52:36.385" v="304" actId="478"/>
          <ac:spMkLst>
            <pc:docMk/>
            <pc:sldMk cId="2503676932" sldId="511"/>
            <ac:spMk id="4" creationId="{45BF78BD-133A-435C-ADA1-6F4EDE4BF12B}"/>
          </ac:spMkLst>
        </pc:spChg>
        <pc:spChg chg="del">
          <ac:chgData name="Brittany Avin McKelvey" userId="616cec7f-ceb1-445e-9447-4d78e0ae68a6" providerId="ADAL" clId="{559A519E-C6C1-4FC8-B290-FCD38FCC0BD9}" dt="2022-05-11T19:52:30.783" v="303" actId="478"/>
          <ac:spMkLst>
            <pc:docMk/>
            <pc:sldMk cId="2503676932" sldId="511"/>
            <ac:spMk id="5" creationId="{5487F201-000A-4BE5-AE26-073DDE8AAE29}"/>
          </ac:spMkLst>
        </pc:spChg>
        <pc:spChg chg="del">
          <ac:chgData name="Brittany Avin McKelvey" userId="616cec7f-ceb1-445e-9447-4d78e0ae68a6" providerId="ADAL" clId="{559A519E-C6C1-4FC8-B290-FCD38FCC0BD9}" dt="2022-05-11T19:52:26.721" v="302" actId="478"/>
          <ac:spMkLst>
            <pc:docMk/>
            <pc:sldMk cId="2503676932" sldId="511"/>
            <ac:spMk id="22" creationId="{1807D0A1-0B3B-4F07-A224-E570562135C8}"/>
          </ac:spMkLst>
        </pc:spChg>
        <pc:picChg chg="del">
          <ac:chgData name="Brittany Avin McKelvey" userId="616cec7f-ceb1-445e-9447-4d78e0ae68a6" providerId="ADAL" clId="{559A519E-C6C1-4FC8-B290-FCD38FCC0BD9}" dt="2022-05-11T19:52:37.631" v="305" actId="478"/>
          <ac:picMkLst>
            <pc:docMk/>
            <pc:sldMk cId="2503676932" sldId="511"/>
            <ac:picMk id="16" creationId="{F0029148-40D7-4D09-B4EB-B07AE20E52CC}"/>
          </ac:picMkLst>
        </pc:picChg>
      </pc:sldChg>
      <pc:sldChg chg="addSp delSp modSp add del mod modNotesTx">
        <pc:chgData name="Brittany Avin McKelvey" userId="616cec7f-ceb1-445e-9447-4d78e0ae68a6" providerId="ADAL" clId="{559A519E-C6C1-4FC8-B290-FCD38FCC0BD9}" dt="2022-05-13T19:33:44.829" v="1781" actId="47"/>
        <pc:sldMkLst>
          <pc:docMk/>
          <pc:sldMk cId="3237581059" sldId="512"/>
        </pc:sldMkLst>
        <pc:spChg chg="del mod">
          <ac:chgData name="Brittany Avin McKelvey" userId="616cec7f-ceb1-445e-9447-4d78e0ae68a6" providerId="ADAL" clId="{559A519E-C6C1-4FC8-B290-FCD38FCC0BD9}" dt="2022-05-12T17:31:38.296" v="1697" actId="478"/>
          <ac:spMkLst>
            <pc:docMk/>
            <pc:sldMk cId="3237581059" sldId="512"/>
            <ac:spMk id="2" creationId="{0E30C13C-2FF2-4732-8837-BC442793905D}"/>
          </ac:spMkLst>
        </pc:spChg>
        <pc:spChg chg="add mod ord">
          <ac:chgData name="Brittany Avin McKelvey" userId="616cec7f-ceb1-445e-9447-4d78e0ae68a6" providerId="ADAL" clId="{559A519E-C6C1-4FC8-B290-FCD38FCC0BD9}" dt="2022-05-12T17:33:13.893" v="1769" actId="167"/>
          <ac:spMkLst>
            <pc:docMk/>
            <pc:sldMk cId="3237581059" sldId="512"/>
            <ac:spMk id="3" creationId="{AAAC496F-2655-8D17-112A-F713A0C2265D}"/>
          </ac:spMkLst>
        </pc:spChg>
        <pc:spChg chg="del">
          <ac:chgData name="Brittany Avin McKelvey" userId="616cec7f-ceb1-445e-9447-4d78e0ae68a6" providerId="ADAL" clId="{559A519E-C6C1-4FC8-B290-FCD38FCC0BD9}" dt="2022-05-11T19:53:21.952" v="336" actId="478"/>
          <ac:spMkLst>
            <pc:docMk/>
            <pc:sldMk cId="3237581059" sldId="512"/>
            <ac:spMk id="19" creationId="{7F310C7F-9968-4359-B033-A087B3A8446A}"/>
          </ac:spMkLst>
        </pc:spChg>
        <pc:spChg chg="del">
          <ac:chgData name="Brittany Avin McKelvey" userId="616cec7f-ceb1-445e-9447-4d78e0ae68a6" providerId="ADAL" clId="{559A519E-C6C1-4FC8-B290-FCD38FCC0BD9}" dt="2022-05-11T19:53:23.535" v="337" actId="478"/>
          <ac:spMkLst>
            <pc:docMk/>
            <pc:sldMk cId="3237581059" sldId="512"/>
            <ac:spMk id="20" creationId="{1B567814-3359-4E70-BFF5-EC9BFB0C6E88}"/>
          </ac:spMkLst>
        </pc:spChg>
        <pc:spChg chg="add mod">
          <ac:chgData name="Brittany Avin McKelvey" userId="616cec7f-ceb1-445e-9447-4d78e0ae68a6" providerId="ADAL" clId="{559A519E-C6C1-4FC8-B290-FCD38FCC0BD9}" dt="2022-05-12T17:32:16.166" v="1733" actId="1035"/>
          <ac:spMkLst>
            <pc:docMk/>
            <pc:sldMk cId="3237581059" sldId="512"/>
            <ac:spMk id="22" creationId="{BFB91195-AC8B-A5A7-3D59-278262722E18}"/>
          </ac:spMkLst>
        </pc:spChg>
        <pc:spChg chg="add mod">
          <ac:chgData name="Brittany Avin McKelvey" userId="616cec7f-ceb1-445e-9447-4d78e0ae68a6" providerId="ADAL" clId="{559A519E-C6C1-4FC8-B290-FCD38FCC0BD9}" dt="2022-05-12T17:32:39.263" v="1750" actId="1076"/>
          <ac:spMkLst>
            <pc:docMk/>
            <pc:sldMk cId="3237581059" sldId="512"/>
            <ac:spMk id="23" creationId="{911F226A-B651-63B4-8CC5-B4CFFA4FDA8F}"/>
          </ac:spMkLst>
        </pc:spChg>
        <pc:spChg chg="add mod ord">
          <ac:chgData name="Brittany Avin McKelvey" userId="616cec7f-ceb1-445e-9447-4d78e0ae68a6" providerId="ADAL" clId="{559A519E-C6C1-4FC8-B290-FCD38FCC0BD9}" dt="2022-05-12T17:33:21.440" v="1772" actId="167"/>
          <ac:spMkLst>
            <pc:docMk/>
            <pc:sldMk cId="3237581059" sldId="512"/>
            <ac:spMk id="25" creationId="{0C6BA0C9-9E5E-25EB-3D83-42692A634A29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2" creationId="{D6E5A173-D526-4486-A0CD-EB50C9ED5452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3" creationId="{C0FB3F57-E642-4D7C-818A-EF3A957096E8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5" creationId="{77EC8C90-8C67-4409-BEC3-7BA4DBED391F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6" creationId="{1AFE371D-14FD-43E6-AE6D-632E904531E1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7" creationId="{FF4AE1A0-6C8E-4F03-9DC6-F48A4CD74069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39" creationId="{E871DC0B-AF35-41CB-84B8-DC24A883F625}"/>
          </ac:spMkLst>
        </pc:spChg>
        <pc:spChg chg="mod">
          <ac:chgData name="Brittany Avin McKelvey" userId="616cec7f-ceb1-445e-9447-4d78e0ae68a6" providerId="ADAL" clId="{559A519E-C6C1-4FC8-B290-FCD38FCC0BD9}" dt="2022-05-12T17:32:55.346" v="1764" actId="1036"/>
          <ac:spMkLst>
            <pc:docMk/>
            <pc:sldMk cId="3237581059" sldId="512"/>
            <ac:spMk id="40" creationId="{9764A2DD-0AC5-479C-AD7E-43C2E71B8450}"/>
          </ac:spMkLst>
        </pc:spChg>
        <pc:spChg chg="mod">
          <ac:chgData name="Brittany Avin McKelvey" userId="616cec7f-ceb1-445e-9447-4d78e0ae68a6" providerId="ADAL" clId="{559A519E-C6C1-4FC8-B290-FCD38FCC0BD9}" dt="2022-05-12T17:31:20.124" v="1693" actId="1036"/>
          <ac:spMkLst>
            <pc:docMk/>
            <pc:sldMk cId="3237581059" sldId="512"/>
            <ac:spMk id="42" creationId="{AD361F43-4DE6-4DD3-B7DF-BD341F26BC2C}"/>
          </ac:spMkLst>
        </pc:spChg>
        <pc:spChg chg="mod">
          <ac:chgData name="Brittany Avin McKelvey" userId="616cec7f-ceb1-445e-9447-4d78e0ae68a6" providerId="ADAL" clId="{559A519E-C6C1-4FC8-B290-FCD38FCC0BD9}" dt="2022-05-12T17:33:00.753" v="1765" actId="1076"/>
          <ac:spMkLst>
            <pc:docMk/>
            <pc:sldMk cId="3237581059" sldId="512"/>
            <ac:spMk id="43" creationId="{91FE38E6-ADD1-41BC-9BE9-E83BF73484E2}"/>
          </ac:spMkLst>
        </pc:spChg>
        <pc:spChg chg="mod">
          <ac:chgData name="Brittany Avin McKelvey" userId="616cec7f-ceb1-445e-9447-4d78e0ae68a6" providerId="ADAL" clId="{559A519E-C6C1-4FC8-B290-FCD38FCC0BD9}" dt="2022-05-12T17:31:20.124" v="1693" actId="1036"/>
          <ac:spMkLst>
            <pc:docMk/>
            <pc:sldMk cId="3237581059" sldId="512"/>
            <ac:spMk id="47" creationId="{DD4EFBB4-7931-451B-85DB-714AC5D55185}"/>
          </ac:spMkLst>
        </pc:spChg>
        <pc:grpChg chg="mod">
          <ac:chgData name="Brittany Avin McKelvey" userId="616cec7f-ceb1-445e-9447-4d78e0ae68a6" providerId="ADAL" clId="{559A519E-C6C1-4FC8-B290-FCD38FCC0BD9}" dt="2022-05-12T17:31:20.124" v="1693" actId="1036"/>
          <ac:grpSpMkLst>
            <pc:docMk/>
            <pc:sldMk cId="3237581059" sldId="512"/>
            <ac:grpSpMk id="44" creationId="{FCDABEF9-34F0-46FB-88DE-31A21073010D}"/>
          </ac:grpSpMkLst>
        </pc:grpChg>
        <pc:picChg chg="del">
          <ac:chgData name="Brittany Avin McKelvey" userId="616cec7f-ceb1-445e-9447-4d78e0ae68a6" providerId="ADAL" clId="{559A519E-C6C1-4FC8-B290-FCD38FCC0BD9}" dt="2022-05-12T17:16:28.797" v="1271" actId="478"/>
          <ac:picMkLst>
            <pc:docMk/>
            <pc:sldMk cId="3237581059" sldId="512"/>
            <ac:picMk id="16" creationId="{F0029148-40D7-4D09-B4EB-B07AE20E52CC}"/>
          </ac:picMkLst>
        </pc:picChg>
        <pc:picChg chg="add mod">
          <ac:chgData name="Brittany Avin McKelvey" userId="616cec7f-ceb1-445e-9447-4d78e0ae68a6" providerId="ADAL" clId="{559A519E-C6C1-4FC8-B290-FCD38FCC0BD9}" dt="2022-05-12T17:32:21.087" v="1747" actId="1035"/>
          <ac:picMkLst>
            <pc:docMk/>
            <pc:sldMk cId="3237581059" sldId="512"/>
            <ac:picMk id="21" creationId="{4CB57BA2-7FE7-FB61-3AAE-0F19F1FB829F}"/>
          </ac:picMkLst>
        </pc:picChg>
        <pc:cxnChg chg="mod">
          <ac:chgData name="Brittany Avin McKelvey" userId="616cec7f-ceb1-445e-9447-4d78e0ae68a6" providerId="ADAL" clId="{559A519E-C6C1-4FC8-B290-FCD38FCC0BD9}" dt="2022-05-12T17:32:55.346" v="1764" actId="1036"/>
          <ac:cxnSpMkLst>
            <pc:docMk/>
            <pc:sldMk cId="3237581059" sldId="512"/>
            <ac:cxnSpMk id="34" creationId="{392CB363-925A-4DDC-940E-045095383C54}"/>
          </ac:cxnSpMkLst>
        </pc:cxnChg>
        <pc:cxnChg chg="mod">
          <ac:chgData name="Brittany Avin McKelvey" userId="616cec7f-ceb1-445e-9447-4d78e0ae68a6" providerId="ADAL" clId="{559A519E-C6C1-4FC8-B290-FCD38FCC0BD9}" dt="2022-05-12T17:32:55.346" v="1764" actId="1036"/>
          <ac:cxnSpMkLst>
            <pc:docMk/>
            <pc:sldMk cId="3237581059" sldId="512"/>
            <ac:cxnSpMk id="38" creationId="{DD05AEFC-9A99-4A52-9170-0A58424F2BDB}"/>
          </ac:cxnSpMkLst>
        </pc:cxnChg>
      </pc:sldChg>
      <pc:sldChg chg="delSp add del mod">
        <pc:chgData name="Brittany Avin McKelvey" userId="616cec7f-ceb1-445e-9447-4d78e0ae68a6" providerId="ADAL" clId="{559A519E-C6C1-4FC8-B290-FCD38FCC0BD9}" dt="2022-05-12T17:30:58.924" v="1643" actId="47"/>
        <pc:sldMkLst>
          <pc:docMk/>
          <pc:sldMk cId="2661570109" sldId="537"/>
        </pc:sldMkLst>
        <pc:picChg chg="del">
          <ac:chgData name="Brittany Avin McKelvey" userId="616cec7f-ceb1-445e-9447-4d78e0ae68a6" providerId="ADAL" clId="{559A519E-C6C1-4FC8-B290-FCD38FCC0BD9}" dt="2022-05-11T19:53:10.143" v="334" actId="478"/>
          <ac:picMkLst>
            <pc:docMk/>
            <pc:sldMk cId="2661570109" sldId="537"/>
            <ac:picMk id="4" creationId="{3D7F8818-862A-468A-859E-153141684549}"/>
          </ac:picMkLst>
        </pc:picChg>
      </pc:sldChg>
      <pc:sldChg chg="del">
        <pc:chgData name="Brittany Avin McKelvey" userId="616cec7f-ceb1-445e-9447-4d78e0ae68a6" providerId="ADAL" clId="{559A519E-C6C1-4FC8-B290-FCD38FCC0BD9}" dt="2022-05-11T19:21:28.951" v="5" actId="47"/>
        <pc:sldMkLst>
          <pc:docMk/>
          <pc:sldMk cId="3445593925" sldId="1373"/>
        </pc:sldMkLst>
      </pc:sldChg>
      <pc:sldChg chg="del">
        <pc:chgData name="Brittany Avin McKelvey" userId="616cec7f-ceb1-445e-9447-4d78e0ae68a6" providerId="ADAL" clId="{559A519E-C6C1-4FC8-B290-FCD38FCC0BD9}" dt="2022-05-11T19:21:10.043" v="2" actId="47"/>
        <pc:sldMkLst>
          <pc:docMk/>
          <pc:sldMk cId="2174270163" sldId="1374"/>
        </pc:sldMkLst>
      </pc:sldChg>
      <pc:sldChg chg="del">
        <pc:chgData name="Brittany Avin McKelvey" userId="616cec7f-ceb1-445e-9447-4d78e0ae68a6" providerId="ADAL" clId="{559A519E-C6C1-4FC8-B290-FCD38FCC0BD9}" dt="2022-05-11T19:21:24.266" v="3" actId="47"/>
        <pc:sldMkLst>
          <pc:docMk/>
          <pc:sldMk cId="1900401880" sldId="1375"/>
        </pc:sldMkLst>
      </pc:sldChg>
      <pc:sldChg chg="del">
        <pc:chgData name="Brittany Avin McKelvey" userId="616cec7f-ceb1-445e-9447-4d78e0ae68a6" providerId="ADAL" clId="{559A519E-C6C1-4FC8-B290-FCD38FCC0BD9}" dt="2022-05-11T19:23:18.011" v="85" actId="47"/>
        <pc:sldMkLst>
          <pc:docMk/>
          <pc:sldMk cId="1783757653" sldId="1376"/>
        </pc:sldMkLst>
      </pc:sldChg>
      <pc:sldChg chg="del">
        <pc:chgData name="Brittany Avin McKelvey" userId="616cec7f-ceb1-445e-9447-4d78e0ae68a6" providerId="ADAL" clId="{559A519E-C6C1-4FC8-B290-FCD38FCC0BD9}" dt="2022-05-11T19:21:03.568" v="1" actId="47"/>
        <pc:sldMkLst>
          <pc:docMk/>
          <pc:sldMk cId="4155004029" sldId="1377"/>
        </pc:sldMkLst>
      </pc:sldChg>
      <pc:sldChg chg="del">
        <pc:chgData name="Brittany Avin McKelvey" userId="616cec7f-ceb1-445e-9447-4d78e0ae68a6" providerId="ADAL" clId="{559A519E-C6C1-4FC8-B290-FCD38FCC0BD9}" dt="2022-05-11T19:21:03.568" v="1" actId="47"/>
        <pc:sldMkLst>
          <pc:docMk/>
          <pc:sldMk cId="1122132364" sldId="1379"/>
        </pc:sldMkLst>
      </pc:sldChg>
      <pc:sldChg chg="del">
        <pc:chgData name="Brittany Avin McKelvey" userId="616cec7f-ceb1-445e-9447-4d78e0ae68a6" providerId="ADAL" clId="{559A519E-C6C1-4FC8-B290-FCD38FCC0BD9}" dt="2022-05-11T19:21:03.568" v="1" actId="47"/>
        <pc:sldMkLst>
          <pc:docMk/>
          <pc:sldMk cId="2633218963" sldId="1380"/>
        </pc:sldMkLst>
      </pc:sldChg>
      <pc:sldChg chg="del">
        <pc:chgData name="Brittany Avin McKelvey" userId="616cec7f-ceb1-445e-9447-4d78e0ae68a6" providerId="ADAL" clId="{559A519E-C6C1-4FC8-B290-FCD38FCC0BD9}" dt="2022-05-11T19:21:03.568" v="1" actId="47"/>
        <pc:sldMkLst>
          <pc:docMk/>
          <pc:sldMk cId="3709159884" sldId="1381"/>
        </pc:sldMkLst>
      </pc:sldChg>
      <pc:sldChg chg="del">
        <pc:chgData name="Brittany Avin McKelvey" userId="616cec7f-ceb1-445e-9447-4d78e0ae68a6" providerId="ADAL" clId="{559A519E-C6C1-4FC8-B290-FCD38FCC0BD9}" dt="2022-05-11T19:21:03.568" v="1" actId="47"/>
        <pc:sldMkLst>
          <pc:docMk/>
          <pc:sldMk cId="4112781655" sldId="1382"/>
        </pc:sldMkLst>
      </pc:sldChg>
      <pc:sldChg chg="del">
        <pc:chgData name="Brittany Avin McKelvey" userId="616cec7f-ceb1-445e-9447-4d78e0ae68a6" providerId="ADAL" clId="{559A519E-C6C1-4FC8-B290-FCD38FCC0BD9}" dt="2022-05-11T19:23:28.505" v="86" actId="47"/>
        <pc:sldMkLst>
          <pc:docMk/>
          <pc:sldMk cId="440778161" sldId="1383"/>
        </pc:sldMkLst>
      </pc:sldChg>
      <pc:sldChg chg="delSp mod ord">
        <pc:chgData name="Brittany Avin McKelvey" userId="616cec7f-ceb1-445e-9447-4d78e0ae68a6" providerId="ADAL" clId="{559A519E-C6C1-4FC8-B290-FCD38FCC0BD9}" dt="2022-05-11T19:30:33.880" v="104" actId="478"/>
        <pc:sldMkLst>
          <pc:docMk/>
          <pc:sldMk cId="1249810264" sldId="1384"/>
        </pc:sldMkLst>
        <pc:spChg chg="del">
          <ac:chgData name="Brittany Avin McKelvey" userId="616cec7f-ceb1-445e-9447-4d78e0ae68a6" providerId="ADAL" clId="{559A519E-C6C1-4FC8-B290-FCD38FCC0BD9}" dt="2022-05-11T19:30:33.880" v="104" actId="478"/>
          <ac:spMkLst>
            <pc:docMk/>
            <pc:sldMk cId="1249810264" sldId="1384"/>
            <ac:spMk id="5" creationId="{63A680D5-083D-E40C-E857-917DDD385058}"/>
          </ac:spMkLst>
        </pc:spChg>
      </pc:sldChg>
      <pc:sldChg chg="addSp delSp modSp new del mod modClrScheme chgLayout">
        <pc:chgData name="Brittany Avin McKelvey" userId="616cec7f-ceb1-445e-9447-4d78e0ae68a6" providerId="ADAL" clId="{559A519E-C6C1-4FC8-B290-FCD38FCC0BD9}" dt="2022-05-12T17:01:35.545" v="1197" actId="47"/>
        <pc:sldMkLst>
          <pc:docMk/>
          <pc:sldMk cId="798674123" sldId="1385"/>
        </pc:sldMkLst>
        <pc:spChg chg="del mod ord">
          <ac:chgData name="Brittany Avin McKelvey" userId="616cec7f-ceb1-445e-9447-4d78e0ae68a6" providerId="ADAL" clId="{559A519E-C6C1-4FC8-B290-FCD38FCC0BD9}" dt="2022-05-11T19:31:00.330" v="107" actId="700"/>
          <ac:spMkLst>
            <pc:docMk/>
            <pc:sldMk cId="798674123" sldId="1385"/>
            <ac:spMk id="2" creationId="{6258B368-FC1F-B616-6D4D-375E13DD72B5}"/>
          </ac:spMkLst>
        </pc:spChg>
        <pc:spChg chg="del mod ord">
          <ac:chgData name="Brittany Avin McKelvey" userId="616cec7f-ceb1-445e-9447-4d78e0ae68a6" providerId="ADAL" clId="{559A519E-C6C1-4FC8-B290-FCD38FCC0BD9}" dt="2022-05-11T19:31:00.330" v="107" actId="700"/>
          <ac:spMkLst>
            <pc:docMk/>
            <pc:sldMk cId="798674123" sldId="1385"/>
            <ac:spMk id="3" creationId="{87E3710D-CB73-545C-CFE3-788E811D3753}"/>
          </ac:spMkLst>
        </pc:spChg>
        <pc:spChg chg="del">
          <ac:chgData name="Brittany Avin McKelvey" userId="616cec7f-ceb1-445e-9447-4d78e0ae68a6" providerId="ADAL" clId="{559A519E-C6C1-4FC8-B290-FCD38FCC0BD9}" dt="2022-05-11T19:31:00.330" v="107" actId="700"/>
          <ac:spMkLst>
            <pc:docMk/>
            <pc:sldMk cId="798674123" sldId="1385"/>
            <ac:spMk id="4" creationId="{39EDB845-11EC-1C25-67B9-2B849A5F1689}"/>
          </ac:spMkLst>
        </pc:spChg>
        <pc:spChg chg="add mod ord">
          <ac:chgData name="Brittany Avin McKelvey" userId="616cec7f-ceb1-445e-9447-4d78e0ae68a6" providerId="ADAL" clId="{559A519E-C6C1-4FC8-B290-FCD38FCC0BD9}" dt="2022-05-11T19:31:00.330" v="107" actId="700"/>
          <ac:spMkLst>
            <pc:docMk/>
            <pc:sldMk cId="798674123" sldId="1385"/>
            <ac:spMk id="5" creationId="{B4216A94-2E5F-717D-C039-ACC509A7EFFB}"/>
          </ac:spMkLst>
        </pc:spChg>
        <pc:spChg chg="add mod ord">
          <ac:chgData name="Brittany Avin McKelvey" userId="616cec7f-ceb1-445e-9447-4d78e0ae68a6" providerId="ADAL" clId="{559A519E-C6C1-4FC8-B290-FCD38FCC0BD9}" dt="2022-05-11T19:31:20.737" v="160" actId="20577"/>
          <ac:spMkLst>
            <pc:docMk/>
            <pc:sldMk cId="798674123" sldId="1385"/>
            <ac:spMk id="6" creationId="{DC6620E0-85F1-4C1A-1744-0D88B7DBE79E}"/>
          </ac:spMkLst>
        </pc:spChg>
      </pc:sldChg>
      <pc:sldChg chg="del">
        <pc:chgData name="Brittany Avin McKelvey" userId="616cec7f-ceb1-445e-9447-4d78e0ae68a6" providerId="ADAL" clId="{559A519E-C6C1-4FC8-B290-FCD38FCC0BD9}" dt="2022-05-11T19:23:36.714" v="87" actId="47"/>
        <pc:sldMkLst>
          <pc:docMk/>
          <pc:sldMk cId="1711378880" sldId="1385"/>
        </pc:sldMkLst>
      </pc:sldChg>
      <pc:sldChg chg="delSp modSp new mod modClrScheme chgLayout">
        <pc:chgData name="Brittany Avin McKelvey" userId="616cec7f-ceb1-445e-9447-4d78e0ae68a6" providerId="ADAL" clId="{559A519E-C6C1-4FC8-B290-FCD38FCC0BD9}" dt="2022-05-12T17:00:46.657" v="1195" actId="20577"/>
        <pc:sldMkLst>
          <pc:docMk/>
          <pc:sldMk cId="3168527608" sldId="1386"/>
        </pc:sldMkLst>
        <pc:spChg chg="mod ord">
          <ac:chgData name="Brittany Avin McKelvey" userId="616cec7f-ceb1-445e-9447-4d78e0ae68a6" providerId="ADAL" clId="{559A519E-C6C1-4FC8-B290-FCD38FCC0BD9}" dt="2022-05-12T16:56:17.640" v="957" actId="20577"/>
          <ac:spMkLst>
            <pc:docMk/>
            <pc:sldMk cId="3168527608" sldId="1386"/>
            <ac:spMk id="2" creationId="{F4A91A61-4887-42A5-3262-472F17B57EB8}"/>
          </ac:spMkLst>
        </pc:spChg>
        <pc:spChg chg="mod ord">
          <ac:chgData name="Brittany Avin McKelvey" userId="616cec7f-ceb1-445e-9447-4d78e0ae68a6" providerId="ADAL" clId="{559A519E-C6C1-4FC8-B290-FCD38FCC0BD9}" dt="2022-05-12T17:00:46.657" v="1195" actId="20577"/>
          <ac:spMkLst>
            <pc:docMk/>
            <pc:sldMk cId="3168527608" sldId="1386"/>
            <ac:spMk id="3" creationId="{463BCCDB-CF0B-9767-DF60-A16BB940E71B}"/>
          </ac:spMkLst>
        </pc:spChg>
        <pc:spChg chg="del mod">
          <ac:chgData name="Brittany Avin McKelvey" userId="616cec7f-ceb1-445e-9447-4d78e0ae68a6" providerId="ADAL" clId="{559A519E-C6C1-4FC8-B290-FCD38FCC0BD9}" dt="2022-05-12T16:56:12.727" v="952" actId="700"/>
          <ac:spMkLst>
            <pc:docMk/>
            <pc:sldMk cId="3168527608" sldId="1386"/>
            <ac:spMk id="4" creationId="{07E63D77-C515-EBD8-559A-BB30B4E5DDF8}"/>
          </ac:spMkLst>
        </pc:spChg>
      </pc:sldChg>
      <pc:sldChg chg="modSp new del mod">
        <pc:chgData name="Brittany Avin McKelvey" userId="616cec7f-ceb1-445e-9447-4d78e0ae68a6" providerId="ADAL" clId="{559A519E-C6C1-4FC8-B290-FCD38FCC0BD9}" dt="2022-05-11T19:49:01.365" v="287" actId="47"/>
        <pc:sldMkLst>
          <pc:docMk/>
          <pc:sldMk cId="2879311639" sldId="1387"/>
        </pc:sldMkLst>
        <pc:spChg chg="mod">
          <ac:chgData name="Brittany Avin McKelvey" userId="616cec7f-ceb1-445e-9447-4d78e0ae68a6" providerId="ADAL" clId="{559A519E-C6C1-4FC8-B290-FCD38FCC0BD9}" dt="2022-05-11T19:36:06.237" v="209" actId="27636"/>
          <ac:spMkLst>
            <pc:docMk/>
            <pc:sldMk cId="2879311639" sldId="1387"/>
            <ac:spMk id="3" creationId="{0B4345B2-03B3-A01C-EFE2-A148A9DEA9A9}"/>
          </ac:spMkLst>
        </pc:spChg>
      </pc:sldChg>
      <pc:sldChg chg="modSp add mod">
        <pc:chgData name="Brittany Avin McKelvey" userId="616cec7f-ceb1-445e-9447-4d78e0ae68a6" providerId="ADAL" clId="{559A519E-C6C1-4FC8-B290-FCD38FCC0BD9}" dt="2022-05-12T17:03:50.885" v="1213" actId="20577"/>
        <pc:sldMkLst>
          <pc:docMk/>
          <pc:sldMk cId="2158836673" sldId="1388"/>
        </pc:sldMkLst>
        <pc:spChg chg="mod">
          <ac:chgData name="Brittany Avin McKelvey" userId="616cec7f-ceb1-445e-9447-4d78e0ae68a6" providerId="ADAL" clId="{559A519E-C6C1-4FC8-B290-FCD38FCC0BD9}" dt="2022-05-11T19:36:32.241" v="213" actId="20577"/>
          <ac:spMkLst>
            <pc:docMk/>
            <pc:sldMk cId="2158836673" sldId="1388"/>
            <ac:spMk id="4" creationId="{0D0709E0-3D96-4DDE-B36D-A3B5861A7852}"/>
          </ac:spMkLst>
        </pc:spChg>
        <pc:spChg chg="mod">
          <ac:chgData name="Brittany Avin McKelvey" userId="616cec7f-ceb1-445e-9447-4d78e0ae68a6" providerId="ADAL" clId="{559A519E-C6C1-4FC8-B290-FCD38FCC0BD9}" dt="2022-05-12T14:57:51.398" v="338" actId="14100"/>
          <ac:spMkLst>
            <pc:docMk/>
            <pc:sldMk cId="2158836673" sldId="1388"/>
            <ac:spMk id="5" creationId="{D415FF56-0D62-4D9D-B61C-362F22CA19B3}"/>
          </ac:spMkLst>
        </pc:spChg>
        <pc:spChg chg="mod">
          <ac:chgData name="Brittany Avin McKelvey" userId="616cec7f-ceb1-445e-9447-4d78e0ae68a6" providerId="ADAL" clId="{559A519E-C6C1-4FC8-B290-FCD38FCC0BD9}" dt="2022-05-11T19:47:45.040" v="281" actId="14100"/>
          <ac:spMkLst>
            <pc:docMk/>
            <pc:sldMk cId="2158836673" sldId="1388"/>
            <ac:spMk id="31" creationId="{1F7D7ACD-4648-4C7C-A89F-8B54681F728E}"/>
          </ac:spMkLst>
        </pc:spChg>
        <pc:spChg chg="mod">
          <ac:chgData name="Brittany Avin McKelvey" userId="616cec7f-ceb1-445e-9447-4d78e0ae68a6" providerId="ADAL" clId="{559A519E-C6C1-4FC8-B290-FCD38FCC0BD9}" dt="2022-05-11T19:47:48.559" v="282" actId="14100"/>
          <ac:spMkLst>
            <pc:docMk/>
            <pc:sldMk cId="2158836673" sldId="1388"/>
            <ac:spMk id="32" creationId="{B6892296-02A0-4E9A-8FB3-35D83412E6BA}"/>
          </ac:spMkLst>
        </pc:spChg>
        <pc:graphicFrameChg chg="mod modGraphic">
          <ac:chgData name="Brittany Avin McKelvey" userId="616cec7f-ceb1-445e-9447-4d78e0ae68a6" providerId="ADAL" clId="{559A519E-C6C1-4FC8-B290-FCD38FCC0BD9}" dt="2022-05-12T17:03:50.885" v="1213" actId="20577"/>
          <ac:graphicFrameMkLst>
            <pc:docMk/>
            <pc:sldMk cId="2158836673" sldId="1388"/>
            <ac:graphicFrameMk id="2" creationId="{FAF107BF-F035-4CC7-B2AC-E824FA94EC35}"/>
          </ac:graphicFrameMkLst>
        </pc:graphicFrameChg>
      </pc:sldChg>
      <pc:sldChg chg="addSp delSp modSp new del mod">
        <pc:chgData name="Brittany Avin McKelvey" userId="616cec7f-ceb1-445e-9447-4d78e0ae68a6" providerId="ADAL" clId="{559A519E-C6C1-4FC8-B290-FCD38FCC0BD9}" dt="2022-05-12T15:02:08.040" v="894" actId="47"/>
        <pc:sldMkLst>
          <pc:docMk/>
          <pc:sldMk cId="4232710367" sldId="1389"/>
        </pc:sldMkLst>
        <pc:spChg chg="del">
          <ac:chgData name="Brittany Avin McKelvey" userId="616cec7f-ceb1-445e-9447-4d78e0ae68a6" providerId="ADAL" clId="{559A519E-C6C1-4FC8-B290-FCD38FCC0BD9}" dt="2022-05-11T19:50:16.292" v="291" actId="26606"/>
          <ac:spMkLst>
            <pc:docMk/>
            <pc:sldMk cId="4232710367" sldId="1389"/>
            <ac:spMk id="2" creationId="{62AD8F25-C55D-3367-675D-A24BA13F089F}"/>
          </ac:spMkLst>
        </pc:spChg>
        <pc:spChg chg="del">
          <ac:chgData name="Brittany Avin McKelvey" userId="616cec7f-ceb1-445e-9447-4d78e0ae68a6" providerId="ADAL" clId="{559A519E-C6C1-4FC8-B290-FCD38FCC0BD9}" dt="2022-05-11T19:50:16.292" v="291" actId="26606"/>
          <ac:spMkLst>
            <pc:docMk/>
            <pc:sldMk cId="4232710367" sldId="1389"/>
            <ac:spMk id="3" creationId="{DC637F47-880F-54E7-B324-F934F58B976E}"/>
          </ac:spMkLst>
        </pc:spChg>
        <pc:spChg chg="add">
          <ac:chgData name="Brittany Avin McKelvey" userId="616cec7f-ceb1-445e-9447-4d78e0ae68a6" providerId="ADAL" clId="{559A519E-C6C1-4FC8-B290-FCD38FCC0BD9}" dt="2022-05-11T19:50:16.292" v="291" actId="26606"/>
          <ac:spMkLst>
            <pc:docMk/>
            <pc:sldMk cId="4232710367" sldId="1389"/>
            <ac:spMk id="9" creationId="{5BAEB63D-A744-8DBB-A33F-76314EEAEB51}"/>
          </ac:spMkLst>
        </pc:spChg>
        <pc:picChg chg="add mod">
          <ac:chgData name="Brittany Avin McKelvey" userId="616cec7f-ceb1-445e-9447-4d78e0ae68a6" providerId="ADAL" clId="{559A519E-C6C1-4FC8-B290-FCD38FCC0BD9}" dt="2022-05-11T19:50:19.472" v="292" actId="27614"/>
          <ac:picMkLst>
            <pc:docMk/>
            <pc:sldMk cId="4232710367" sldId="1389"/>
            <ac:picMk id="4" creationId="{169F608B-585D-6FF7-5E3D-33B5283275C9}"/>
          </ac:picMkLst>
        </pc:picChg>
      </pc:sldChg>
      <pc:sldChg chg="addSp delSp modSp new del mod modNotesTx">
        <pc:chgData name="Brittany Avin McKelvey" userId="616cec7f-ceb1-445e-9447-4d78e0ae68a6" providerId="ADAL" clId="{559A519E-C6C1-4FC8-B290-FCD38FCC0BD9}" dt="2022-05-13T19:33:43.091" v="1780" actId="47"/>
        <pc:sldMkLst>
          <pc:docMk/>
          <pc:sldMk cId="1404696692" sldId="1390"/>
        </pc:sldMkLst>
        <pc:spChg chg="mod">
          <ac:chgData name="Brittany Avin McKelvey" userId="616cec7f-ceb1-445e-9447-4d78e0ae68a6" providerId="ADAL" clId="{559A519E-C6C1-4FC8-B290-FCD38FCC0BD9}" dt="2022-05-12T17:15:37" v="1230" actId="404"/>
          <ac:spMkLst>
            <pc:docMk/>
            <pc:sldMk cId="1404696692" sldId="1390"/>
            <ac:spMk id="2" creationId="{F3E9AFC4-AC19-B386-0631-5AF370B54788}"/>
          </ac:spMkLst>
        </pc:spChg>
        <pc:spChg chg="del">
          <ac:chgData name="Brittany Avin McKelvey" userId="616cec7f-ceb1-445e-9447-4d78e0ae68a6" providerId="ADAL" clId="{559A519E-C6C1-4FC8-B290-FCD38FCC0BD9}" dt="2022-05-11T19:51:25.425" v="295" actId="478"/>
          <ac:spMkLst>
            <pc:docMk/>
            <pc:sldMk cId="1404696692" sldId="1390"/>
            <ac:spMk id="3" creationId="{BF41337E-6B1E-DFDE-A76C-343287C99AC4}"/>
          </ac:spMkLst>
        </pc:spChg>
        <pc:spChg chg="mod">
          <ac:chgData name="Brittany Avin McKelvey" userId="616cec7f-ceb1-445e-9447-4d78e0ae68a6" providerId="ADAL" clId="{559A519E-C6C1-4FC8-B290-FCD38FCC0BD9}" dt="2022-05-12T17:14:22.683" v="1220" actId="404"/>
          <ac:spMkLst>
            <pc:docMk/>
            <pc:sldMk cId="1404696692" sldId="1390"/>
            <ac:spMk id="7" creationId="{659716B6-D36D-99FC-348F-67A15AB2DC10}"/>
          </ac:spMkLst>
        </pc:spChg>
        <pc:spChg chg="mod">
          <ac:chgData name="Brittany Avin McKelvey" userId="616cec7f-ceb1-445e-9447-4d78e0ae68a6" providerId="ADAL" clId="{559A519E-C6C1-4FC8-B290-FCD38FCC0BD9}" dt="2022-05-12T17:14:30.196" v="1225" actId="404"/>
          <ac:spMkLst>
            <pc:docMk/>
            <pc:sldMk cId="1404696692" sldId="1390"/>
            <ac:spMk id="8" creationId="{4D5C940F-ACB2-28BD-1094-09CA6B97AA6D}"/>
          </ac:spMkLst>
        </pc:spChg>
        <pc:spChg chg="mod">
          <ac:chgData name="Brittany Avin McKelvey" userId="616cec7f-ceb1-445e-9447-4d78e0ae68a6" providerId="ADAL" clId="{559A519E-C6C1-4FC8-B290-FCD38FCC0BD9}" dt="2022-05-11T19:51:22.550" v="294"/>
          <ac:spMkLst>
            <pc:docMk/>
            <pc:sldMk cId="1404696692" sldId="1390"/>
            <ac:spMk id="11" creationId="{8DAA59EB-2D3F-840F-E6DE-6A3A09D3D9AB}"/>
          </ac:spMkLst>
        </pc:spChg>
        <pc:spChg chg="mod">
          <ac:chgData name="Brittany Avin McKelvey" userId="616cec7f-ceb1-445e-9447-4d78e0ae68a6" providerId="ADAL" clId="{559A519E-C6C1-4FC8-B290-FCD38FCC0BD9}" dt="2022-05-11T19:52:00.534" v="296"/>
          <ac:spMkLst>
            <pc:docMk/>
            <pc:sldMk cId="1404696692" sldId="1390"/>
            <ac:spMk id="15" creationId="{2D4B647D-C813-2C0A-0430-DD888BE7ADC2}"/>
          </ac:spMkLst>
        </pc:spChg>
        <pc:spChg chg="mod">
          <ac:chgData name="Brittany Avin McKelvey" userId="616cec7f-ceb1-445e-9447-4d78e0ae68a6" providerId="ADAL" clId="{559A519E-C6C1-4FC8-B290-FCD38FCC0BD9}" dt="2022-05-11T19:52:00.534" v="296"/>
          <ac:spMkLst>
            <pc:docMk/>
            <pc:sldMk cId="1404696692" sldId="1390"/>
            <ac:spMk id="16" creationId="{423E7687-00E1-8C2C-9E35-7805DCC18F68}"/>
          </ac:spMkLst>
        </pc:spChg>
        <pc:spChg chg="mod">
          <ac:chgData name="Brittany Avin McKelvey" userId="616cec7f-ceb1-445e-9447-4d78e0ae68a6" providerId="ADAL" clId="{559A519E-C6C1-4FC8-B290-FCD38FCC0BD9}" dt="2022-05-11T19:52:00.534" v="296"/>
          <ac:spMkLst>
            <pc:docMk/>
            <pc:sldMk cId="1404696692" sldId="1390"/>
            <ac:spMk id="19" creationId="{A8749F3E-20D5-8DED-BCCF-3CC1B1C5BB0A}"/>
          </ac:spMkLst>
        </pc:spChg>
        <pc:spChg chg="mod">
          <ac:chgData name="Brittany Avin McKelvey" userId="616cec7f-ceb1-445e-9447-4d78e0ae68a6" providerId="ADAL" clId="{559A519E-C6C1-4FC8-B290-FCD38FCC0BD9}" dt="2022-05-11T19:52:06.566" v="297"/>
          <ac:spMkLst>
            <pc:docMk/>
            <pc:sldMk cId="1404696692" sldId="1390"/>
            <ac:spMk id="23" creationId="{5E36C5BC-CB20-975E-8EA4-91BDD328D4D0}"/>
          </ac:spMkLst>
        </pc:spChg>
        <pc:spChg chg="mod">
          <ac:chgData name="Brittany Avin McKelvey" userId="616cec7f-ceb1-445e-9447-4d78e0ae68a6" providerId="ADAL" clId="{559A519E-C6C1-4FC8-B290-FCD38FCC0BD9}" dt="2022-05-11T19:52:06.566" v="297"/>
          <ac:spMkLst>
            <pc:docMk/>
            <pc:sldMk cId="1404696692" sldId="1390"/>
            <ac:spMk id="24" creationId="{503383FD-367D-3895-AC2B-A78526E15FED}"/>
          </ac:spMkLst>
        </pc:spChg>
        <pc:spChg chg="mod">
          <ac:chgData name="Brittany Avin McKelvey" userId="616cec7f-ceb1-445e-9447-4d78e0ae68a6" providerId="ADAL" clId="{559A519E-C6C1-4FC8-B290-FCD38FCC0BD9}" dt="2022-05-11T19:52:06.566" v="297"/>
          <ac:spMkLst>
            <pc:docMk/>
            <pc:sldMk cId="1404696692" sldId="1390"/>
            <ac:spMk id="27" creationId="{0F842545-AD80-70A8-A2EC-6C4DDD28E263}"/>
          </ac:spMkLst>
        </pc:spChg>
        <pc:spChg chg="add del mod">
          <ac:chgData name="Brittany Avin McKelvey" userId="616cec7f-ceb1-445e-9447-4d78e0ae68a6" providerId="ADAL" clId="{559A519E-C6C1-4FC8-B290-FCD38FCC0BD9}" dt="2022-05-12T17:31:07.210" v="1644" actId="21"/>
          <ac:spMkLst>
            <pc:docMk/>
            <pc:sldMk cId="1404696692" sldId="1390"/>
            <ac:spMk id="30" creationId="{B5CC9347-D1B9-C0A5-7410-DC1741C49E22}"/>
          </ac:spMkLst>
        </pc:spChg>
        <pc:grpChg chg="add mod">
          <ac:chgData name="Brittany Avin McKelvey" userId="616cec7f-ceb1-445e-9447-4d78e0ae68a6" providerId="ADAL" clId="{559A519E-C6C1-4FC8-B290-FCD38FCC0BD9}" dt="2022-05-12T17:33:46.661" v="1775" actId="1076"/>
          <ac:grpSpMkLst>
            <pc:docMk/>
            <pc:sldMk cId="1404696692" sldId="1390"/>
            <ac:grpSpMk id="4" creationId="{5F7F7745-BF83-EFAB-AEED-1DD3FC8056F4}"/>
          </ac:grpSpMkLst>
        </pc:grpChg>
        <pc:grpChg chg="mod">
          <ac:chgData name="Brittany Avin McKelvey" userId="616cec7f-ceb1-445e-9447-4d78e0ae68a6" providerId="ADAL" clId="{559A519E-C6C1-4FC8-B290-FCD38FCC0BD9}" dt="2022-05-11T19:51:22.550" v="294"/>
          <ac:grpSpMkLst>
            <pc:docMk/>
            <pc:sldMk cId="1404696692" sldId="1390"/>
            <ac:grpSpMk id="6" creationId="{CFD138D6-4149-2BE1-51BA-7E5A2293122F}"/>
          </ac:grpSpMkLst>
        </pc:grpChg>
        <pc:grpChg chg="add del mod">
          <ac:chgData name="Brittany Avin McKelvey" userId="616cec7f-ceb1-445e-9447-4d78e0ae68a6" providerId="ADAL" clId="{559A519E-C6C1-4FC8-B290-FCD38FCC0BD9}" dt="2022-05-11T19:52:09.744" v="299" actId="478"/>
          <ac:grpSpMkLst>
            <pc:docMk/>
            <pc:sldMk cId="1404696692" sldId="1390"/>
            <ac:grpSpMk id="12" creationId="{0522A9E9-256E-7A4B-DE57-1254EC6E521E}"/>
          </ac:grpSpMkLst>
        </pc:grpChg>
        <pc:grpChg chg="mod">
          <ac:chgData name="Brittany Avin McKelvey" userId="616cec7f-ceb1-445e-9447-4d78e0ae68a6" providerId="ADAL" clId="{559A519E-C6C1-4FC8-B290-FCD38FCC0BD9}" dt="2022-05-11T19:52:00.534" v="296"/>
          <ac:grpSpMkLst>
            <pc:docMk/>
            <pc:sldMk cId="1404696692" sldId="1390"/>
            <ac:grpSpMk id="14" creationId="{C37BDCD3-641A-E7E0-FEE6-D7D982212769}"/>
          </ac:grpSpMkLst>
        </pc:grpChg>
        <pc:grpChg chg="add del mod">
          <ac:chgData name="Brittany Avin McKelvey" userId="616cec7f-ceb1-445e-9447-4d78e0ae68a6" providerId="ADAL" clId="{559A519E-C6C1-4FC8-B290-FCD38FCC0BD9}" dt="2022-05-11T19:52:08.576" v="298" actId="478"/>
          <ac:grpSpMkLst>
            <pc:docMk/>
            <pc:sldMk cId="1404696692" sldId="1390"/>
            <ac:grpSpMk id="20" creationId="{6C220E06-4020-B211-99CA-F308375A7E15}"/>
          </ac:grpSpMkLst>
        </pc:grpChg>
        <pc:grpChg chg="mod">
          <ac:chgData name="Brittany Avin McKelvey" userId="616cec7f-ceb1-445e-9447-4d78e0ae68a6" providerId="ADAL" clId="{559A519E-C6C1-4FC8-B290-FCD38FCC0BD9}" dt="2022-05-11T19:52:06.566" v="297"/>
          <ac:grpSpMkLst>
            <pc:docMk/>
            <pc:sldMk cId="1404696692" sldId="1390"/>
            <ac:grpSpMk id="22" creationId="{AD719751-2908-279B-0FF5-CCED252D65AB}"/>
          </ac:grpSpMkLst>
        </pc:grpChg>
        <pc:picChg chg="mod">
          <ac:chgData name="Brittany Avin McKelvey" userId="616cec7f-ceb1-445e-9447-4d78e0ae68a6" providerId="ADAL" clId="{559A519E-C6C1-4FC8-B290-FCD38FCC0BD9}" dt="2022-05-11T19:51:22.550" v="294"/>
          <ac:picMkLst>
            <pc:docMk/>
            <pc:sldMk cId="1404696692" sldId="1390"/>
            <ac:picMk id="5" creationId="{4E8D9285-5968-C8B4-6EBD-0959073EAF78}"/>
          </ac:picMkLst>
        </pc:picChg>
        <pc:picChg chg="mod">
          <ac:chgData name="Brittany Avin McKelvey" userId="616cec7f-ceb1-445e-9447-4d78e0ae68a6" providerId="ADAL" clId="{559A519E-C6C1-4FC8-B290-FCD38FCC0BD9}" dt="2022-05-11T19:51:22.550" v="294"/>
          <ac:picMkLst>
            <pc:docMk/>
            <pc:sldMk cId="1404696692" sldId="1390"/>
            <ac:picMk id="9" creationId="{E42E2691-9AB7-B5FC-FED5-0E0A378D3401}"/>
          </ac:picMkLst>
        </pc:picChg>
        <pc:picChg chg="mod">
          <ac:chgData name="Brittany Avin McKelvey" userId="616cec7f-ceb1-445e-9447-4d78e0ae68a6" providerId="ADAL" clId="{559A519E-C6C1-4FC8-B290-FCD38FCC0BD9}" dt="2022-05-11T19:51:22.550" v="294"/>
          <ac:picMkLst>
            <pc:docMk/>
            <pc:sldMk cId="1404696692" sldId="1390"/>
            <ac:picMk id="10" creationId="{16E68E05-6263-B102-003D-38941DB9D241}"/>
          </ac:picMkLst>
        </pc:picChg>
        <pc:picChg chg="mod">
          <ac:chgData name="Brittany Avin McKelvey" userId="616cec7f-ceb1-445e-9447-4d78e0ae68a6" providerId="ADAL" clId="{559A519E-C6C1-4FC8-B290-FCD38FCC0BD9}" dt="2022-05-11T19:52:00.534" v="296"/>
          <ac:picMkLst>
            <pc:docMk/>
            <pc:sldMk cId="1404696692" sldId="1390"/>
            <ac:picMk id="13" creationId="{6B592488-21B6-3608-5BF8-651F41841455}"/>
          </ac:picMkLst>
        </pc:picChg>
        <pc:picChg chg="mod">
          <ac:chgData name="Brittany Avin McKelvey" userId="616cec7f-ceb1-445e-9447-4d78e0ae68a6" providerId="ADAL" clId="{559A519E-C6C1-4FC8-B290-FCD38FCC0BD9}" dt="2022-05-11T19:52:00.534" v="296"/>
          <ac:picMkLst>
            <pc:docMk/>
            <pc:sldMk cId="1404696692" sldId="1390"/>
            <ac:picMk id="17" creationId="{28B7DA42-16D8-B69B-7373-0BD011B95BE6}"/>
          </ac:picMkLst>
        </pc:picChg>
        <pc:picChg chg="mod">
          <ac:chgData name="Brittany Avin McKelvey" userId="616cec7f-ceb1-445e-9447-4d78e0ae68a6" providerId="ADAL" clId="{559A519E-C6C1-4FC8-B290-FCD38FCC0BD9}" dt="2022-05-11T19:52:00.534" v="296"/>
          <ac:picMkLst>
            <pc:docMk/>
            <pc:sldMk cId="1404696692" sldId="1390"/>
            <ac:picMk id="18" creationId="{516C4B19-3277-C721-30D9-8C705E5FC4AF}"/>
          </ac:picMkLst>
        </pc:picChg>
        <pc:picChg chg="mod">
          <ac:chgData name="Brittany Avin McKelvey" userId="616cec7f-ceb1-445e-9447-4d78e0ae68a6" providerId="ADAL" clId="{559A519E-C6C1-4FC8-B290-FCD38FCC0BD9}" dt="2022-05-11T19:52:06.566" v="297"/>
          <ac:picMkLst>
            <pc:docMk/>
            <pc:sldMk cId="1404696692" sldId="1390"/>
            <ac:picMk id="21" creationId="{9003A77A-AF99-7504-0D34-532F27ECB99A}"/>
          </ac:picMkLst>
        </pc:picChg>
        <pc:picChg chg="mod">
          <ac:chgData name="Brittany Avin McKelvey" userId="616cec7f-ceb1-445e-9447-4d78e0ae68a6" providerId="ADAL" clId="{559A519E-C6C1-4FC8-B290-FCD38FCC0BD9}" dt="2022-05-11T19:52:06.566" v="297"/>
          <ac:picMkLst>
            <pc:docMk/>
            <pc:sldMk cId="1404696692" sldId="1390"/>
            <ac:picMk id="25" creationId="{1E3D47F6-549F-7737-B76C-66041E7C07CB}"/>
          </ac:picMkLst>
        </pc:picChg>
        <pc:picChg chg="mod">
          <ac:chgData name="Brittany Avin McKelvey" userId="616cec7f-ceb1-445e-9447-4d78e0ae68a6" providerId="ADAL" clId="{559A519E-C6C1-4FC8-B290-FCD38FCC0BD9}" dt="2022-05-11T19:52:06.566" v="297"/>
          <ac:picMkLst>
            <pc:docMk/>
            <pc:sldMk cId="1404696692" sldId="1390"/>
            <ac:picMk id="26" creationId="{7B15C6CA-B150-FF97-8D1B-3BA678E9A999}"/>
          </ac:picMkLst>
        </pc:picChg>
        <pc:picChg chg="add del mod">
          <ac:chgData name="Brittany Avin McKelvey" userId="616cec7f-ceb1-445e-9447-4d78e0ae68a6" providerId="ADAL" clId="{559A519E-C6C1-4FC8-B290-FCD38FCC0BD9}" dt="2022-05-12T17:31:07.210" v="1644" actId="21"/>
          <ac:picMkLst>
            <pc:docMk/>
            <pc:sldMk cId="1404696692" sldId="1390"/>
            <ac:picMk id="29" creationId="{2A2AC14A-37EC-9091-7140-BE7FC8B73007}"/>
          </ac:picMkLst>
        </pc:picChg>
      </pc:sldChg>
      <pc:sldChg chg="addSp delSp modSp add mod modNotesTx">
        <pc:chgData name="Brittany Avin McKelvey" userId="616cec7f-ceb1-445e-9447-4d78e0ae68a6" providerId="ADAL" clId="{559A519E-C6C1-4FC8-B290-FCD38FCC0BD9}" dt="2022-05-12T17:30:45.161" v="1642" actId="20577"/>
        <pc:sldMkLst>
          <pc:docMk/>
          <pc:sldMk cId="1542749118" sldId="1391"/>
        </pc:sldMkLst>
        <pc:spChg chg="mod">
          <ac:chgData name="Brittany Avin McKelvey" userId="616cec7f-ceb1-445e-9447-4d78e0ae68a6" providerId="ADAL" clId="{559A519E-C6C1-4FC8-B290-FCD38FCC0BD9}" dt="2022-05-12T14:58:11" v="342" actId="20577"/>
          <ac:spMkLst>
            <pc:docMk/>
            <pc:sldMk cId="1542749118" sldId="1391"/>
            <ac:spMk id="4" creationId="{0D0709E0-3D96-4DDE-B36D-A3B5861A7852}"/>
          </ac:spMkLst>
        </pc:spChg>
        <pc:spChg chg="mod">
          <ac:chgData name="Brittany Avin McKelvey" userId="616cec7f-ceb1-445e-9447-4d78e0ae68a6" providerId="ADAL" clId="{559A519E-C6C1-4FC8-B290-FCD38FCC0BD9}" dt="2022-05-12T17:19:46.956" v="1335" actId="1036"/>
          <ac:spMkLst>
            <pc:docMk/>
            <pc:sldMk cId="1542749118" sldId="1391"/>
            <ac:spMk id="5" creationId="{D415FF56-0D62-4D9D-B61C-362F22CA19B3}"/>
          </ac:spMkLst>
        </pc:spChg>
        <pc:spChg chg="mod">
          <ac:chgData name="Brittany Avin McKelvey" userId="616cec7f-ceb1-445e-9447-4d78e0ae68a6" providerId="ADAL" clId="{559A519E-C6C1-4FC8-B290-FCD38FCC0BD9}" dt="2022-05-12T17:19:46.956" v="1335" actId="1036"/>
          <ac:spMkLst>
            <pc:docMk/>
            <pc:sldMk cId="1542749118" sldId="1391"/>
            <ac:spMk id="7" creationId="{CEA9B58D-6032-46B0-842B-DD96318B2A05}"/>
          </ac:spMkLst>
        </pc:spChg>
        <pc:spChg chg="mod">
          <ac:chgData name="Brittany Avin McKelvey" userId="616cec7f-ceb1-445e-9447-4d78e0ae68a6" providerId="ADAL" clId="{559A519E-C6C1-4FC8-B290-FCD38FCC0BD9}" dt="2022-05-12T17:19:46.956" v="1335" actId="1036"/>
          <ac:spMkLst>
            <pc:docMk/>
            <pc:sldMk cId="1542749118" sldId="1391"/>
            <ac:spMk id="31" creationId="{1F7D7ACD-4648-4C7C-A89F-8B54681F728E}"/>
          </ac:spMkLst>
        </pc:spChg>
        <pc:spChg chg="mod">
          <ac:chgData name="Brittany Avin McKelvey" userId="616cec7f-ceb1-445e-9447-4d78e0ae68a6" providerId="ADAL" clId="{559A519E-C6C1-4FC8-B290-FCD38FCC0BD9}" dt="2022-05-12T17:19:46.956" v="1335" actId="1036"/>
          <ac:spMkLst>
            <pc:docMk/>
            <pc:sldMk cId="1542749118" sldId="1391"/>
            <ac:spMk id="32" creationId="{B6892296-02A0-4E9A-8FB3-35D83412E6BA}"/>
          </ac:spMkLst>
        </pc:spChg>
        <pc:graphicFrameChg chg="mod modGraphic">
          <ac:chgData name="Brittany Avin McKelvey" userId="616cec7f-ceb1-445e-9447-4d78e0ae68a6" providerId="ADAL" clId="{559A519E-C6C1-4FC8-B290-FCD38FCC0BD9}" dt="2022-05-12T17:30:45.161" v="1642" actId="20577"/>
          <ac:graphicFrameMkLst>
            <pc:docMk/>
            <pc:sldMk cId="1542749118" sldId="1391"/>
            <ac:graphicFrameMk id="2" creationId="{FAF107BF-F035-4CC7-B2AC-E824FA94EC35}"/>
          </ac:graphicFrameMkLst>
        </pc:graphicFrameChg>
        <pc:picChg chg="add del mod modCrop">
          <ac:chgData name="Brittany Avin McKelvey" userId="616cec7f-ceb1-445e-9447-4d78e0ae68a6" providerId="ADAL" clId="{559A519E-C6C1-4FC8-B290-FCD38FCC0BD9}" dt="2022-05-12T15:01:56.399" v="891" actId="478"/>
          <ac:picMkLst>
            <pc:docMk/>
            <pc:sldMk cId="1542749118" sldId="1391"/>
            <ac:picMk id="8" creationId="{FE6F374F-AC66-5812-BF51-6F653A5E264C}"/>
          </ac:picMkLst>
        </pc:picChg>
      </pc:sldChg>
      <pc:sldChg chg="modSp new mod ord">
        <pc:chgData name="Brittany Avin McKelvey" userId="616cec7f-ceb1-445e-9447-4d78e0ae68a6" providerId="ADAL" clId="{559A519E-C6C1-4FC8-B290-FCD38FCC0BD9}" dt="2022-05-12T16:57:05.193" v="989" actId="27636"/>
        <pc:sldMkLst>
          <pc:docMk/>
          <pc:sldMk cId="1307699835" sldId="1392"/>
        </pc:sldMkLst>
        <pc:spChg chg="mod">
          <ac:chgData name="Brittany Avin McKelvey" userId="616cec7f-ceb1-445e-9447-4d78e0ae68a6" providerId="ADAL" clId="{559A519E-C6C1-4FC8-B290-FCD38FCC0BD9}" dt="2022-05-12T16:56:33.760" v="980" actId="20577"/>
          <ac:spMkLst>
            <pc:docMk/>
            <pc:sldMk cId="1307699835" sldId="1392"/>
            <ac:spMk id="2" creationId="{C1B1D356-44B8-F10A-2DE2-A563FD9E0AAD}"/>
          </ac:spMkLst>
        </pc:spChg>
        <pc:spChg chg="mod">
          <ac:chgData name="Brittany Avin McKelvey" userId="616cec7f-ceb1-445e-9447-4d78e0ae68a6" providerId="ADAL" clId="{559A519E-C6C1-4FC8-B290-FCD38FCC0BD9}" dt="2022-05-12T16:57:05.193" v="989" actId="27636"/>
          <ac:spMkLst>
            <pc:docMk/>
            <pc:sldMk cId="1307699835" sldId="1392"/>
            <ac:spMk id="3" creationId="{B3D60626-5E3C-6113-0A4E-A6A0B6624E77}"/>
          </ac:spMkLst>
        </pc:spChg>
      </pc:sldChg>
      <pc:sldChg chg="addSp modSp new mod modClrScheme chgLayout">
        <pc:chgData name="Brittany Avin McKelvey" userId="616cec7f-ceb1-445e-9447-4d78e0ae68a6" providerId="ADAL" clId="{559A519E-C6C1-4FC8-B290-FCD38FCC0BD9}" dt="2022-05-12T17:29:12.626" v="1635" actId="20577"/>
        <pc:sldMkLst>
          <pc:docMk/>
          <pc:sldMk cId="217353067" sldId="1393"/>
        </pc:sldMkLst>
        <pc:spChg chg="mod ord">
          <ac:chgData name="Brittany Avin McKelvey" userId="616cec7f-ceb1-445e-9447-4d78e0ae68a6" providerId="ADAL" clId="{559A519E-C6C1-4FC8-B290-FCD38FCC0BD9}" dt="2022-05-12T17:29:08.265" v="1633" actId="20577"/>
          <ac:spMkLst>
            <pc:docMk/>
            <pc:sldMk cId="217353067" sldId="1393"/>
            <ac:spMk id="2" creationId="{62339D2E-51B0-8326-EA6A-4B699DAB5329}"/>
          </ac:spMkLst>
        </pc:spChg>
        <pc:spChg chg="add mod ord">
          <ac:chgData name="Brittany Avin McKelvey" userId="616cec7f-ceb1-445e-9447-4d78e0ae68a6" providerId="ADAL" clId="{559A519E-C6C1-4FC8-B290-FCD38FCC0BD9}" dt="2022-05-12T17:29:12.626" v="1635" actId="20577"/>
          <ac:spMkLst>
            <pc:docMk/>
            <pc:sldMk cId="217353067" sldId="1393"/>
            <ac:spMk id="3" creationId="{5B66C598-FBC5-3500-2DCE-2D313602B367}"/>
          </ac:spMkLst>
        </pc:spChg>
      </pc:sldChg>
      <pc:sldChg chg="del">
        <pc:chgData name="Brittany Avin McKelvey" userId="616cec7f-ceb1-445e-9447-4d78e0ae68a6" providerId="ADAL" clId="{559A519E-C6C1-4FC8-B290-FCD38FCC0BD9}" dt="2022-05-13T19:33:10.017" v="1778" actId="47"/>
        <pc:sldMkLst>
          <pc:docMk/>
          <pc:sldMk cId="3535076638" sldId="1394"/>
        </pc:sldMkLst>
      </pc:sldChg>
      <pc:sldChg chg="modSp mod">
        <pc:chgData name="Brittany Avin McKelvey" userId="616cec7f-ceb1-445e-9447-4d78e0ae68a6" providerId="ADAL" clId="{559A519E-C6C1-4FC8-B290-FCD38FCC0BD9}" dt="2022-05-17T15:30:59.443" v="1782" actId="114"/>
        <pc:sldMkLst>
          <pc:docMk/>
          <pc:sldMk cId="1134862764" sldId="1395"/>
        </pc:sldMkLst>
        <pc:spChg chg="mod">
          <ac:chgData name="Brittany Avin McKelvey" userId="616cec7f-ceb1-445e-9447-4d78e0ae68a6" providerId="ADAL" clId="{559A519E-C6C1-4FC8-B290-FCD38FCC0BD9}" dt="2022-05-17T15:30:59.443" v="1782" actId="114"/>
          <ac:spMkLst>
            <pc:docMk/>
            <pc:sldMk cId="1134862764" sldId="1395"/>
            <ac:spMk id="5" creationId="{1384DAF6-2C70-02A8-A327-D3AE2A1828A4}"/>
          </ac:spMkLst>
        </pc:spChg>
        <pc:graphicFrameChg chg="mod">
          <ac:chgData name="Brittany Avin McKelvey" userId="616cec7f-ceb1-445e-9447-4d78e0ae68a6" providerId="ADAL" clId="{559A519E-C6C1-4FC8-B290-FCD38FCC0BD9}" dt="2022-05-13T19:33:23.587" v="1779" actId="12100"/>
          <ac:graphicFrameMkLst>
            <pc:docMk/>
            <pc:sldMk cId="1134862764" sldId="1395"/>
            <ac:graphicFrameMk id="6" creationId="{62CC48B7-3F0C-50FF-5700-ED38286B2B39}"/>
          </ac:graphicFrameMkLst>
        </pc:graphicFrameChg>
      </pc:sldChg>
      <pc:sldChg chg="add del">
        <pc:chgData name="Brittany Avin McKelvey" userId="616cec7f-ceb1-445e-9447-4d78e0ae68a6" providerId="ADAL" clId="{559A519E-C6C1-4FC8-B290-FCD38FCC0BD9}" dt="2022-05-11T19:30:45.519" v="105" actId="47"/>
        <pc:sldMkLst>
          <pc:docMk/>
          <pc:sldMk cId="2596418837" sldId="1395"/>
        </pc:sldMkLst>
      </pc:sldChg>
      <pc:sldChg chg="del">
        <pc:chgData name="Brittany Avin McKelvey" userId="616cec7f-ceb1-445e-9447-4d78e0ae68a6" providerId="ADAL" clId="{559A519E-C6C1-4FC8-B290-FCD38FCC0BD9}" dt="2022-05-11T19:23:42.509" v="88" actId="47"/>
        <pc:sldMkLst>
          <pc:docMk/>
          <pc:sldMk cId="1728020320" sldId="4329"/>
        </pc:sldMkLst>
      </pc:sldChg>
      <pc:sldChg chg="add del">
        <pc:chgData name="Brittany Avin McKelvey" userId="616cec7f-ceb1-445e-9447-4d78e0ae68a6" providerId="ADAL" clId="{559A519E-C6C1-4FC8-B290-FCD38FCC0BD9}" dt="2022-05-11T19:30:14.993" v="101" actId="47"/>
        <pc:sldMkLst>
          <pc:docMk/>
          <pc:sldMk cId="911203062" sldId="4331"/>
        </pc:sldMkLst>
      </pc:sldChg>
      <pc:sldChg chg="del">
        <pc:chgData name="Brittany Avin McKelvey" userId="616cec7f-ceb1-445e-9447-4d78e0ae68a6" providerId="ADAL" clId="{559A519E-C6C1-4FC8-B290-FCD38FCC0BD9}" dt="2022-05-11T19:23:43.931" v="89" actId="47"/>
        <pc:sldMkLst>
          <pc:docMk/>
          <pc:sldMk cId="201053240" sldId="4346"/>
        </pc:sldMkLst>
      </pc:sldChg>
      <pc:sldChg chg="del">
        <pc:chgData name="Brittany Avin McKelvey" userId="616cec7f-ceb1-445e-9447-4d78e0ae68a6" providerId="ADAL" clId="{559A519E-C6C1-4FC8-B290-FCD38FCC0BD9}" dt="2022-05-11T19:20:52.917" v="0" actId="47"/>
        <pc:sldMkLst>
          <pc:docMk/>
          <pc:sldMk cId="3856988518" sldId="4347"/>
        </pc:sldMkLst>
      </pc:sldChg>
      <pc:sldChg chg="del">
        <pc:chgData name="Brittany Avin McKelvey" userId="616cec7f-ceb1-445e-9447-4d78e0ae68a6" providerId="ADAL" clId="{559A519E-C6C1-4FC8-B290-FCD38FCC0BD9}" dt="2022-05-11T19:20:52.917" v="0" actId="47"/>
        <pc:sldMkLst>
          <pc:docMk/>
          <pc:sldMk cId="1605409333" sldId="4350"/>
        </pc:sldMkLst>
      </pc:sldChg>
      <pc:sldChg chg="del">
        <pc:chgData name="Brittany Avin McKelvey" userId="616cec7f-ceb1-445e-9447-4d78e0ae68a6" providerId="ADAL" clId="{559A519E-C6C1-4FC8-B290-FCD38FCC0BD9}" dt="2022-05-11T19:20:52.917" v="0" actId="47"/>
        <pc:sldMkLst>
          <pc:docMk/>
          <pc:sldMk cId="2658461763" sldId="4351"/>
        </pc:sldMkLst>
      </pc:sldChg>
    </pc:docChg>
  </pc:docChgLst>
  <pc:docChgLst>
    <pc:chgData name="Stewart, Mark" userId="ecc9578f-8bb8-45b9-a69e-39c71392cb00" providerId="ADAL" clId="{72797525-60E3-440F-B4E1-9361F9B10053}"/>
    <pc:docChg chg="custSel modSld">
      <pc:chgData name="Stewart, Mark" userId="ecc9578f-8bb8-45b9-a69e-39c71392cb00" providerId="ADAL" clId="{72797525-60E3-440F-B4E1-9361F9B10053}" dt="2022-07-08T17:51:32.527" v="26" actId="20577"/>
      <pc:docMkLst>
        <pc:docMk/>
      </pc:docMkLst>
      <pc:sldChg chg="modSp mod">
        <pc:chgData name="Stewart, Mark" userId="ecc9578f-8bb8-45b9-a69e-39c71392cb00" providerId="ADAL" clId="{72797525-60E3-440F-B4E1-9361F9B10053}" dt="2022-07-08T17:51:32.527" v="26" actId="20577"/>
        <pc:sldMkLst>
          <pc:docMk/>
          <pc:sldMk cId="3238171044" sldId="1397"/>
        </pc:sldMkLst>
        <pc:spChg chg="mod">
          <ac:chgData name="Stewart, Mark" userId="ecc9578f-8bb8-45b9-a69e-39c71392cb00" providerId="ADAL" clId="{72797525-60E3-440F-B4E1-9361F9B10053}" dt="2022-07-08T17:51:32.527" v="26" actId="20577"/>
          <ac:spMkLst>
            <pc:docMk/>
            <pc:sldMk cId="3238171044" sldId="1397"/>
            <ac:spMk id="3" creationId="{E12C74C7-5E46-010D-5C39-6E453E01B1A1}"/>
          </ac:spMkLst>
        </pc:spChg>
      </pc:sldChg>
    </pc:docChg>
  </pc:docChgLst>
  <pc:docChgLst>
    <pc:chgData name="Stewart, Mark" userId="ecc9578f-8bb8-45b9-a69e-39c71392cb00" providerId="ADAL" clId="{5C246081-0B63-4003-A7F9-1EB93BB45FEE}"/>
    <pc:docChg chg="undo redo custSel addSld delSld modSld">
      <pc:chgData name="Stewart, Mark" userId="ecc9578f-8bb8-45b9-a69e-39c71392cb00" providerId="ADAL" clId="{5C246081-0B63-4003-A7F9-1EB93BB45FEE}" dt="2022-05-12T21:41:30.299" v="682" actId="20577"/>
      <pc:docMkLst>
        <pc:docMk/>
      </pc:docMkLst>
      <pc:sldChg chg="addSp delSp modSp mod addAnim delAnim modShow">
        <pc:chgData name="Stewart, Mark" userId="ecc9578f-8bb8-45b9-a69e-39c71392cb00" providerId="ADAL" clId="{5C246081-0B63-4003-A7F9-1EB93BB45FEE}" dt="2022-05-12T21:35:54.645" v="577" actId="729"/>
        <pc:sldMkLst>
          <pc:docMk/>
          <pc:sldMk cId="999637311" sldId="261"/>
        </pc:sldMkLst>
        <pc:spChg chg="mod">
          <ac:chgData name="Stewart, Mark" userId="ecc9578f-8bb8-45b9-a69e-39c71392cb00" providerId="ADAL" clId="{5C246081-0B63-4003-A7F9-1EB93BB45FEE}" dt="2022-05-12T21:29:54.435" v="436" actId="20577"/>
          <ac:spMkLst>
            <pc:docMk/>
            <pc:sldMk cId="999637311" sldId="261"/>
            <ac:spMk id="2" creationId="{1F54D141-9941-428F-81FC-C15983386BA3}"/>
          </ac:spMkLst>
        </pc:spChg>
        <pc:spChg chg="mod">
          <ac:chgData name="Stewart, Mark" userId="ecc9578f-8bb8-45b9-a69e-39c71392cb00" providerId="ADAL" clId="{5C246081-0B63-4003-A7F9-1EB93BB45FEE}" dt="2022-05-12T21:20:44.473" v="182" actId="20577"/>
          <ac:spMkLst>
            <pc:docMk/>
            <pc:sldMk cId="999637311" sldId="261"/>
            <ac:spMk id="14" creationId="{F1B548C6-A334-6231-8A3C-1654EB2C4CE7}"/>
          </ac:spMkLst>
        </pc:spChg>
        <pc:spChg chg="mod">
          <ac:chgData name="Stewart, Mark" userId="ecc9578f-8bb8-45b9-a69e-39c71392cb00" providerId="ADAL" clId="{5C246081-0B63-4003-A7F9-1EB93BB45FEE}" dt="2022-05-12T21:18:53.285" v="21" actId="20577"/>
          <ac:spMkLst>
            <pc:docMk/>
            <pc:sldMk cId="999637311" sldId="261"/>
            <ac:spMk id="15" creationId="{E2C7ED7E-44A6-E6B6-D4D7-1AF55380DE45}"/>
          </ac:spMkLst>
        </pc:spChg>
        <pc:spChg chg="add del">
          <ac:chgData name="Stewart, Mark" userId="ecc9578f-8bb8-45b9-a69e-39c71392cb00" providerId="ADAL" clId="{5C246081-0B63-4003-A7F9-1EB93BB45FEE}" dt="2022-05-12T21:20:43.985" v="181" actId="478"/>
          <ac:spMkLst>
            <pc:docMk/>
            <pc:sldMk cId="999637311" sldId="261"/>
            <ac:spMk id="16" creationId="{7C5C551B-3075-7CFC-2490-2B7E3FEF1C04}"/>
          </ac:spMkLst>
        </pc:spChg>
        <pc:spChg chg="mod">
          <ac:chgData name="Stewart, Mark" userId="ecc9578f-8bb8-45b9-a69e-39c71392cb00" providerId="ADAL" clId="{5C246081-0B63-4003-A7F9-1EB93BB45FEE}" dt="2022-05-12T21:20:43.757" v="180" actId="1076"/>
          <ac:spMkLst>
            <pc:docMk/>
            <pc:sldMk cId="999637311" sldId="261"/>
            <ac:spMk id="17" creationId="{43ACA118-AF3B-FA4F-B243-3CD246E49ECB}"/>
          </ac:spMkLst>
        </pc:spChg>
        <pc:spChg chg="mod">
          <ac:chgData name="Stewart, Mark" userId="ecc9578f-8bb8-45b9-a69e-39c71392cb00" providerId="ADAL" clId="{5C246081-0B63-4003-A7F9-1EB93BB45FEE}" dt="2022-05-12T21:20:04.230" v="177" actId="20577"/>
          <ac:spMkLst>
            <pc:docMk/>
            <pc:sldMk cId="999637311" sldId="261"/>
            <ac:spMk id="18" creationId="{494DB7D5-C956-6727-7A20-EDB9E1C2621E}"/>
          </ac:spMkLst>
        </pc:spChg>
      </pc:sldChg>
      <pc:sldChg chg="modSp mod">
        <pc:chgData name="Stewart, Mark" userId="ecc9578f-8bb8-45b9-a69e-39c71392cb00" providerId="ADAL" clId="{5C246081-0B63-4003-A7F9-1EB93BB45FEE}" dt="2022-05-12T21:36:48.446" v="578" actId="1076"/>
        <pc:sldMkLst>
          <pc:docMk/>
          <pc:sldMk cId="2349504235" sldId="274"/>
        </pc:sldMkLst>
        <pc:spChg chg="mod">
          <ac:chgData name="Stewart, Mark" userId="ecc9578f-8bb8-45b9-a69e-39c71392cb00" providerId="ADAL" clId="{5C246081-0B63-4003-A7F9-1EB93BB45FEE}" dt="2022-05-12T21:36:48.446" v="578" actId="1076"/>
          <ac:spMkLst>
            <pc:docMk/>
            <pc:sldMk cId="2349504235" sldId="274"/>
            <ac:spMk id="5" creationId="{D415FF56-0D62-4D9D-B61C-362F22CA19B3}"/>
          </ac:spMkLst>
        </pc:spChg>
        <pc:spChg chg="mod">
          <ac:chgData name="Stewart, Mark" userId="ecc9578f-8bb8-45b9-a69e-39c71392cb00" providerId="ADAL" clId="{5C246081-0B63-4003-A7F9-1EB93BB45FEE}" dt="2022-05-12T21:36:48.446" v="578" actId="1076"/>
          <ac:spMkLst>
            <pc:docMk/>
            <pc:sldMk cId="2349504235" sldId="274"/>
            <ac:spMk id="31" creationId="{1F7D7ACD-4648-4C7C-A89F-8B54681F728E}"/>
          </ac:spMkLst>
        </pc:spChg>
        <pc:spChg chg="mod">
          <ac:chgData name="Stewart, Mark" userId="ecc9578f-8bb8-45b9-a69e-39c71392cb00" providerId="ADAL" clId="{5C246081-0B63-4003-A7F9-1EB93BB45FEE}" dt="2022-05-12T21:36:48.446" v="578" actId="1076"/>
          <ac:spMkLst>
            <pc:docMk/>
            <pc:sldMk cId="2349504235" sldId="274"/>
            <ac:spMk id="32" creationId="{B6892296-02A0-4E9A-8FB3-35D83412E6BA}"/>
          </ac:spMkLst>
        </pc:spChg>
        <pc:graphicFrameChg chg="mod">
          <ac:chgData name="Stewart, Mark" userId="ecc9578f-8bb8-45b9-a69e-39c71392cb00" providerId="ADAL" clId="{5C246081-0B63-4003-A7F9-1EB93BB45FEE}" dt="2022-05-12T21:36:48.446" v="578" actId="1076"/>
          <ac:graphicFrameMkLst>
            <pc:docMk/>
            <pc:sldMk cId="2349504235" sldId="274"/>
            <ac:graphicFrameMk id="2" creationId="{FAF107BF-F035-4CC7-B2AC-E824FA94EC35}"/>
          </ac:graphicFrameMkLst>
        </pc:graphicFrameChg>
      </pc:sldChg>
      <pc:sldChg chg="modSp">
        <pc:chgData name="Stewart, Mark" userId="ecc9578f-8bb8-45b9-a69e-39c71392cb00" providerId="ADAL" clId="{5C246081-0B63-4003-A7F9-1EB93BB45FEE}" dt="2022-05-12T21:40:09.779" v="588" actId="20577"/>
        <pc:sldMkLst>
          <pc:docMk/>
          <pc:sldMk cId="36560751" sldId="281"/>
        </pc:sldMkLst>
        <pc:spChg chg="mod">
          <ac:chgData name="Stewart, Mark" userId="ecc9578f-8bb8-45b9-a69e-39c71392cb00" providerId="ADAL" clId="{5C246081-0B63-4003-A7F9-1EB93BB45FEE}" dt="2022-05-12T21:40:09.779" v="588" actId="20577"/>
          <ac:spMkLst>
            <pc:docMk/>
            <pc:sldMk cId="36560751" sldId="281"/>
            <ac:spMk id="9" creationId="{3DC9E935-3087-C93E-8856-618E6A6F78DF}"/>
          </ac:spMkLst>
        </pc:spChg>
      </pc:sldChg>
      <pc:sldChg chg="mod modShow">
        <pc:chgData name="Stewart, Mark" userId="ecc9578f-8bb8-45b9-a69e-39c71392cb00" providerId="ADAL" clId="{5C246081-0B63-4003-A7F9-1EB93BB45FEE}" dt="2022-05-12T21:35:48.634" v="575" actId="729"/>
        <pc:sldMkLst>
          <pc:docMk/>
          <pc:sldMk cId="3237581059" sldId="512"/>
        </pc:sldMkLst>
      </pc:sldChg>
      <pc:sldChg chg="modSp mod">
        <pc:chgData name="Stewart, Mark" userId="ecc9578f-8bb8-45b9-a69e-39c71392cb00" providerId="ADAL" clId="{5C246081-0B63-4003-A7F9-1EB93BB45FEE}" dt="2022-05-12T21:41:30.299" v="682" actId="20577"/>
        <pc:sldMkLst>
          <pc:docMk/>
          <pc:sldMk cId="1249810264" sldId="1384"/>
        </pc:sldMkLst>
        <pc:spChg chg="mod">
          <ac:chgData name="Stewart, Mark" userId="ecc9578f-8bb8-45b9-a69e-39c71392cb00" providerId="ADAL" clId="{5C246081-0B63-4003-A7F9-1EB93BB45FEE}" dt="2022-05-12T21:41:30.299" v="682" actId="20577"/>
          <ac:spMkLst>
            <pc:docMk/>
            <pc:sldMk cId="1249810264" sldId="1384"/>
            <ac:spMk id="14" creationId="{6E9B19CF-0A50-394D-5CA9-3879665BA5A4}"/>
          </ac:spMkLst>
        </pc:spChg>
      </pc:sldChg>
      <pc:sldChg chg="mod modShow">
        <pc:chgData name="Stewart, Mark" userId="ecc9578f-8bb8-45b9-a69e-39c71392cb00" providerId="ADAL" clId="{5C246081-0B63-4003-A7F9-1EB93BB45FEE}" dt="2022-05-12T21:35:46.621" v="574" actId="729"/>
        <pc:sldMkLst>
          <pc:docMk/>
          <pc:sldMk cId="1404696692" sldId="1390"/>
        </pc:sldMkLst>
      </pc:sldChg>
      <pc:sldChg chg="new del">
        <pc:chgData name="Stewart, Mark" userId="ecc9578f-8bb8-45b9-a69e-39c71392cb00" providerId="ADAL" clId="{5C246081-0B63-4003-A7F9-1EB93BB45FEE}" dt="2022-05-12T21:20:45.155" v="183" actId="680"/>
        <pc:sldMkLst>
          <pc:docMk/>
          <pc:sldMk cId="2645133598" sldId="1394"/>
        </pc:sldMkLst>
      </pc:sldChg>
      <pc:sldChg chg="add mod modShow">
        <pc:chgData name="Stewart, Mark" userId="ecc9578f-8bb8-45b9-a69e-39c71392cb00" providerId="ADAL" clId="{5C246081-0B63-4003-A7F9-1EB93BB45FEE}" dt="2022-05-12T21:35:51.999" v="576" actId="729"/>
        <pc:sldMkLst>
          <pc:docMk/>
          <pc:sldMk cId="3535076638" sldId="1394"/>
        </pc:sldMkLst>
      </pc:sldChg>
      <pc:sldChg chg="addSp delSp modSp new mod modClrScheme chgLayout">
        <pc:chgData name="Stewart, Mark" userId="ecc9578f-8bb8-45b9-a69e-39c71392cb00" providerId="ADAL" clId="{5C246081-0B63-4003-A7F9-1EB93BB45FEE}" dt="2022-05-12T21:30:52.382" v="475" actId="20577"/>
        <pc:sldMkLst>
          <pc:docMk/>
          <pc:sldMk cId="1134862764" sldId="1395"/>
        </pc:sldMkLst>
        <pc:spChg chg="del mod ord">
          <ac:chgData name="Stewart, Mark" userId="ecc9578f-8bb8-45b9-a69e-39c71392cb00" providerId="ADAL" clId="{5C246081-0B63-4003-A7F9-1EB93BB45FEE}" dt="2022-05-12T21:20:58.338" v="186" actId="700"/>
          <ac:spMkLst>
            <pc:docMk/>
            <pc:sldMk cId="1134862764" sldId="1395"/>
            <ac:spMk id="2" creationId="{56547CA5-7E2D-EDBE-1F80-59669B0485E4}"/>
          </ac:spMkLst>
        </pc:spChg>
        <pc:spChg chg="del">
          <ac:chgData name="Stewart, Mark" userId="ecc9578f-8bb8-45b9-a69e-39c71392cb00" providerId="ADAL" clId="{5C246081-0B63-4003-A7F9-1EB93BB45FEE}" dt="2022-05-12T21:20:58.338" v="186" actId="700"/>
          <ac:spMkLst>
            <pc:docMk/>
            <pc:sldMk cId="1134862764" sldId="1395"/>
            <ac:spMk id="3" creationId="{CB968646-6F34-D89F-B047-333CB20F4EB2}"/>
          </ac:spMkLst>
        </pc:spChg>
        <pc:spChg chg="del">
          <ac:chgData name="Stewart, Mark" userId="ecc9578f-8bb8-45b9-a69e-39c71392cb00" providerId="ADAL" clId="{5C246081-0B63-4003-A7F9-1EB93BB45FEE}" dt="2022-05-12T21:20:58.338" v="186" actId="700"/>
          <ac:spMkLst>
            <pc:docMk/>
            <pc:sldMk cId="1134862764" sldId="1395"/>
            <ac:spMk id="4" creationId="{5A9793C3-CD72-4576-81EE-A45F4C722E0A}"/>
          </ac:spMkLst>
        </pc:spChg>
        <pc:spChg chg="add mod ord">
          <ac:chgData name="Stewart, Mark" userId="ecc9578f-8bb8-45b9-a69e-39c71392cb00" providerId="ADAL" clId="{5C246081-0B63-4003-A7F9-1EB93BB45FEE}" dt="2022-05-12T21:30:07.077" v="471" actId="20577"/>
          <ac:spMkLst>
            <pc:docMk/>
            <pc:sldMk cId="1134862764" sldId="1395"/>
            <ac:spMk id="5" creationId="{1384DAF6-2C70-02A8-A327-D3AE2A1828A4}"/>
          </ac:spMkLst>
        </pc:spChg>
        <pc:spChg chg="add del mod">
          <ac:chgData name="Stewart, Mark" userId="ecc9578f-8bb8-45b9-a69e-39c71392cb00" providerId="ADAL" clId="{5C246081-0B63-4003-A7F9-1EB93BB45FEE}" dt="2022-05-12T21:22:17.426" v="192"/>
          <ac:spMkLst>
            <pc:docMk/>
            <pc:sldMk cId="1134862764" sldId="1395"/>
            <ac:spMk id="7" creationId="{98EC7A46-637A-9EA3-9075-DF481733AC48}"/>
          </ac:spMkLst>
        </pc:spChg>
        <pc:spChg chg="add del mod">
          <ac:chgData name="Stewart, Mark" userId="ecc9578f-8bb8-45b9-a69e-39c71392cb00" providerId="ADAL" clId="{5C246081-0B63-4003-A7F9-1EB93BB45FEE}" dt="2022-05-12T21:26:51.301" v="380" actId="478"/>
          <ac:spMkLst>
            <pc:docMk/>
            <pc:sldMk cId="1134862764" sldId="1395"/>
            <ac:spMk id="8" creationId="{A18B55E1-5F6A-B4FD-E72E-37C4CAA6A1E8}"/>
          </ac:spMkLst>
        </pc:spChg>
        <pc:graphicFrameChg chg="add mod modGraphic">
          <ac:chgData name="Stewart, Mark" userId="ecc9578f-8bb8-45b9-a69e-39c71392cb00" providerId="ADAL" clId="{5C246081-0B63-4003-A7F9-1EB93BB45FEE}" dt="2022-05-12T21:30:52.382" v="475" actId="20577"/>
          <ac:graphicFrameMkLst>
            <pc:docMk/>
            <pc:sldMk cId="1134862764" sldId="1395"/>
            <ac:graphicFrameMk id="6" creationId="{62CC48B7-3F0C-50FF-5700-ED38286B2B39}"/>
          </ac:graphicFrameMkLst>
        </pc:graphicFrameChg>
      </pc:sldChg>
      <pc:sldChg chg="add del">
        <pc:chgData name="Stewart, Mark" userId="ecc9578f-8bb8-45b9-a69e-39c71392cb00" providerId="ADAL" clId="{5C246081-0B63-4003-A7F9-1EB93BB45FEE}" dt="2022-05-12T21:20:39.979" v="179"/>
        <pc:sldMkLst>
          <pc:docMk/>
          <pc:sldMk cId="3952558814" sldId="1395"/>
        </pc:sldMkLst>
      </pc:sldChg>
      <pc:sldChg chg="addSp modSp new mod">
        <pc:chgData name="Stewart, Mark" userId="ecc9578f-8bb8-45b9-a69e-39c71392cb00" providerId="ADAL" clId="{5C246081-0B63-4003-A7F9-1EB93BB45FEE}" dt="2022-05-12T21:35:31.197" v="573" actId="113"/>
        <pc:sldMkLst>
          <pc:docMk/>
          <pc:sldMk cId="108834850" sldId="1396"/>
        </pc:sldMkLst>
        <pc:spChg chg="mod">
          <ac:chgData name="Stewart, Mark" userId="ecc9578f-8bb8-45b9-a69e-39c71392cb00" providerId="ADAL" clId="{5C246081-0B63-4003-A7F9-1EB93BB45FEE}" dt="2022-05-12T21:33:32.234" v="517" actId="1076"/>
          <ac:spMkLst>
            <pc:docMk/>
            <pc:sldMk cId="108834850" sldId="1396"/>
            <ac:spMk id="2" creationId="{DE713EF2-138B-C415-0E5E-33009A0203D2}"/>
          </ac:spMkLst>
        </pc:spChg>
        <pc:spChg chg="add mod">
          <ac:chgData name="Stewart, Mark" userId="ecc9578f-8bb8-45b9-a69e-39c71392cb00" providerId="ADAL" clId="{5C246081-0B63-4003-A7F9-1EB93BB45FEE}" dt="2022-05-12T21:34:01.192" v="523" actId="1076"/>
          <ac:spMkLst>
            <pc:docMk/>
            <pc:sldMk cId="108834850" sldId="1396"/>
            <ac:spMk id="3" creationId="{747F0813-7717-C456-6CBF-719607B4ADD0}"/>
          </ac:spMkLst>
        </pc:spChg>
        <pc:spChg chg="add mod">
          <ac:chgData name="Stewart, Mark" userId="ecc9578f-8bb8-45b9-a69e-39c71392cb00" providerId="ADAL" clId="{5C246081-0B63-4003-A7F9-1EB93BB45FEE}" dt="2022-05-12T21:33:45.262" v="520" actId="1076"/>
          <ac:spMkLst>
            <pc:docMk/>
            <pc:sldMk cId="108834850" sldId="1396"/>
            <ac:spMk id="6" creationId="{AD229864-A574-C4BE-175D-D7FB6FB3495C}"/>
          </ac:spMkLst>
        </pc:spChg>
        <pc:spChg chg="add mod">
          <ac:chgData name="Stewart, Mark" userId="ecc9578f-8bb8-45b9-a69e-39c71392cb00" providerId="ADAL" clId="{5C246081-0B63-4003-A7F9-1EB93BB45FEE}" dt="2022-05-12T21:34:16.378" v="525" actId="1076"/>
          <ac:spMkLst>
            <pc:docMk/>
            <pc:sldMk cId="108834850" sldId="1396"/>
            <ac:spMk id="7" creationId="{6DEEF79F-E521-2A26-64B3-EFA0264BFDAA}"/>
          </ac:spMkLst>
        </pc:spChg>
        <pc:spChg chg="add mod">
          <ac:chgData name="Stewart, Mark" userId="ecc9578f-8bb8-45b9-a69e-39c71392cb00" providerId="ADAL" clId="{5C246081-0B63-4003-A7F9-1EB93BB45FEE}" dt="2022-05-12T21:33:45.262" v="520" actId="1076"/>
          <ac:spMkLst>
            <pc:docMk/>
            <pc:sldMk cId="108834850" sldId="1396"/>
            <ac:spMk id="8" creationId="{05A220F1-BCEF-A11B-0E56-20C30B6B8487}"/>
          </ac:spMkLst>
        </pc:spChg>
        <pc:spChg chg="add mod">
          <ac:chgData name="Stewart, Mark" userId="ecc9578f-8bb8-45b9-a69e-39c71392cb00" providerId="ADAL" clId="{5C246081-0B63-4003-A7F9-1EB93BB45FEE}" dt="2022-05-12T21:34:10.829" v="524" actId="1076"/>
          <ac:spMkLst>
            <pc:docMk/>
            <pc:sldMk cId="108834850" sldId="1396"/>
            <ac:spMk id="9" creationId="{956B0B85-7340-F918-C7FE-D29F9CCCAAB2}"/>
          </ac:spMkLst>
        </pc:spChg>
        <pc:spChg chg="add mod">
          <ac:chgData name="Stewart, Mark" userId="ecc9578f-8bb8-45b9-a69e-39c71392cb00" providerId="ADAL" clId="{5C246081-0B63-4003-A7F9-1EB93BB45FEE}" dt="2022-05-12T21:33:45.262" v="520" actId="1076"/>
          <ac:spMkLst>
            <pc:docMk/>
            <pc:sldMk cId="108834850" sldId="1396"/>
            <ac:spMk id="10" creationId="{B1B019A9-B80A-1CF8-7566-9B41C6798AB8}"/>
          </ac:spMkLst>
        </pc:spChg>
        <pc:spChg chg="add mod">
          <ac:chgData name="Stewart, Mark" userId="ecc9578f-8bb8-45b9-a69e-39c71392cb00" providerId="ADAL" clId="{5C246081-0B63-4003-A7F9-1EB93BB45FEE}" dt="2022-05-12T21:34:33.271" v="530" actId="14100"/>
          <ac:spMkLst>
            <pc:docMk/>
            <pc:sldMk cId="108834850" sldId="1396"/>
            <ac:spMk id="12" creationId="{8FB1211D-02BA-CCCF-08D6-8056C8E11FAA}"/>
          </ac:spMkLst>
        </pc:spChg>
        <pc:spChg chg="add mod">
          <ac:chgData name="Stewart, Mark" userId="ecc9578f-8bb8-45b9-a69e-39c71392cb00" providerId="ADAL" clId="{5C246081-0B63-4003-A7F9-1EB93BB45FEE}" dt="2022-05-12T21:34:22.877" v="527" actId="1076"/>
          <ac:spMkLst>
            <pc:docMk/>
            <pc:sldMk cId="108834850" sldId="1396"/>
            <ac:spMk id="13" creationId="{07AF33C9-537F-8CD0-CABE-3A1930CD46A3}"/>
          </ac:spMkLst>
        </pc:spChg>
        <pc:spChg chg="add mod">
          <ac:chgData name="Stewart, Mark" userId="ecc9578f-8bb8-45b9-a69e-39c71392cb00" providerId="ADAL" clId="{5C246081-0B63-4003-A7F9-1EB93BB45FEE}" dt="2022-05-12T21:34:30.497" v="529" actId="14100"/>
          <ac:spMkLst>
            <pc:docMk/>
            <pc:sldMk cId="108834850" sldId="1396"/>
            <ac:spMk id="14" creationId="{A97D0044-5EEC-3D69-4B9C-867E84F2AECC}"/>
          </ac:spMkLst>
        </pc:spChg>
        <pc:spChg chg="add mod">
          <ac:chgData name="Stewart, Mark" userId="ecc9578f-8bb8-45b9-a69e-39c71392cb00" providerId="ADAL" clId="{5C246081-0B63-4003-A7F9-1EB93BB45FEE}" dt="2022-05-12T21:34:38.219" v="531" actId="1076"/>
          <ac:spMkLst>
            <pc:docMk/>
            <pc:sldMk cId="108834850" sldId="1396"/>
            <ac:spMk id="15" creationId="{EFA1AA9A-53F0-7051-FA6A-AB6BEDEC898E}"/>
          </ac:spMkLst>
        </pc:spChg>
        <pc:spChg chg="add mod">
          <ac:chgData name="Stewart, Mark" userId="ecc9578f-8bb8-45b9-a69e-39c71392cb00" providerId="ADAL" clId="{5C246081-0B63-4003-A7F9-1EB93BB45FEE}" dt="2022-05-12T21:33:45.262" v="520" actId="1076"/>
          <ac:spMkLst>
            <pc:docMk/>
            <pc:sldMk cId="108834850" sldId="1396"/>
            <ac:spMk id="16" creationId="{F9CB181D-C288-D87D-91A7-ADC3C7ADA0EA}"/>
          </ac:spMkLst>
        </pc:spChg>
        <pc:spChg chg="add mod">
          <ac:chgData name="Stewart, Mark" userId="ecc9578f-8bb8-45b9-a69e-39c71392cb00" providerId="ADAL" clId="{5C246081-0B63-4003-A7F9-1EB93BB45FEE}" dt="2022-05-12T21:34:44.881" v="532" actId="1076"/>
          <ac:spMkLst>
            <pc:docMk/>
            <pc:sldMk cId="108834850" sldId="1396"/>
            <ac:spMk id="17" creationId="{7D596CB0-FD62-8DB1-1076-51E13DEC41C5}"/>
          </ac:spMkLst>
        </pc:spChg>
        <pc:spChg chg="add mod">
          <ac:chgData name="Stewart, Mark" userId="ecc9578f-8bb8-45b9-a69e-39c71392cb00" providerId="ADAL" clId="{5C246081-0B63-4003-A7F9-1EB93BB45FEE}" dt="2022-05-12T21:34:44.881" v="532" actId="1076"/>
          <ac:spMkLst>
            <pc:docMk/>
            <pc:sldMk cId="108834850" sldId="1396"/>
            <ac:spMk id="18" creationId="{F61A0C0B-8D9A-2950-A59D-9E0A2C6A58DB}"/>
          </ac:spMkLst>
        </pc:spChg>
        <pc:spChg chg="add mod">
          <ac:chgData name="Stewart, Mark" userId="ecc9578f-8bb8-45b9-a69e-39c71392cb00" providerId="ADAL" clId="{5C246081-0B63-4003-A7F9-1EB93BB45FEE}" dt="2022-05-12T21:34:44.881" v="532" actId="1076"/>
          <ac:spMkLst>
            <pc:docMk/>
            <pc:sldMk cId="108834850" sldId="1396"/>
            <ac:spMk id="19" creationId="{2C91A9A5-4ECB-344A-E53E-83246EC50E8E}"/>
          </ac:spMkLst>
        </pc:spChg>
        <pc:spChg chg="add mod">
          <ac:chgData name="Stewart, Mark" userId="ecc9578f-8bb8-45b9-a69e-39c71392cb00" providerId="ADAL" clId="{5C246081-0B63-4003-A7F9-1EB93BB45FEE}" dt="2022-05-12T21:35:31.197" v="573" actId="113"/>
          <ac:spMkLst>
            <pc:docMk/>
            <pc:sldMk cId="108834850" sldId="1396"/>
            <ac:spMk id="22" creationId="{D39D47A7-842E-CE63-15DD-207E395E2B1C}"/>
          </ac:spMkLst>
        </pc:spChg>
        <pc:picChg chg="add mod">
          <ac:chgData name="Stewart, Mark" userId="ecc9578f-8bb8-45b9-a69e-39c71392cb00" providerId="ADAL" clId="{5C246081-0B63-4003-A7F9-1EB93BB45FEE}" dt="2022-05-12T21:33:45.262" v="520" actId="1076"/>
          <ac:picMkLst>
            <pc:docMk/>
            <pc:sldMk cId="108834850" sldId="1396"/>
            <ac:picMk id="11" creationId="{7787E913-F512-E3FC-020D-3B4916E5344F}"/>
          </ac:picMkLst>
        </pc:picChg>
        <pc:cxnChg chg="add mod">
          <ac:chgData name="Stewart, Mark" userId="ecc9578f-8bb8-45b9-a69e-39c71392cb00" providerId="ADAL" clId="{5C246081-0B63-4003-A7F9-1EB93BB45FEE}" dt="2022-05-12T21:34:16.378" v="525" actId="1076"/>
          <ac:cxnSpMkLst>
            <pc:docMk/>
            <pc:sldMk cId="108834850" sldId="1396"/>
            <ac:cxnSpMk id="4" creationId="{C43F4237-62EB-34A4-09AE-0D6572C9107C}"/>
          </ac:cxnSpMkLst>
        </pc:cxnChg>
        <pc:cxnChg chg="add mod">
          <ac:chgData name="Stewart, Mark" userId="ecc9578f-8bb8-45b9-a69e-39c71392cb00" providerId="ADAL" clId="{5C246081-0B63-4003-A7F9-1EB93BB45FEE}" dt="2022-05-12T21:34:10.829" v="524" actId="1076"/>
          <ac:cxnSpMkLst>
            <pc:docMk/>
            <pc:sldMk cId="108834850" sldId="1396"/>
            <ac:cxnSpMk id="5" creationId="{F257F134-0264-FC8F-5CD3-DB1DEE99DF71}"/>
          </ac:cxnSpMkLst>
        </pc:cxnChg>
      </pc:sldChg>
    </pc:docChg>
  </pc:docChgLst>
  <pc:docChgLst>
    <pc:chgData name="Hillary Stires" userId="c452e248-722c-4fea-8db8-fa5fa7c4d7b3" providerId="ADAL" clId="{8EED9D9D-F09B-4346-B69B-347EB7B8E876}"/>
    <pc:docChg chg="undo custSel addSld modSld">
      <pc:chgData name="Hillary Stires" userId="c452e248-722c-4fea-8db8-fa5fa7c4d7b3" providerId="ADAL" clId="{8EED9D9D-F09B-4346-B69B-347EB7B8E876}" dt="2022-07-08T17:54:03.922" v="673" actId="20577"/>
      <pc:docMkLst>
        <pc:docMk/>
      </pc:docMkLst>
      <pc:sldChg chg="addCm">
        <pc:chgData name="Hillary Stires" userId="c452e248-722c-4fea-8db8-fa5fa7c4d7b3" providerId="ADAL" clId="{8EED9D9D-F09B-4346-B69B-347EB7B8E876}" dt="2022-07-08T17:34:14.681" v="652"/>
        <pc:sldMkLst>
          <pc:docMk/>
          <pc:sldMk cId="3168527608" sldId="1386"/>
        </pc:sldMkLst>
      </pc:sldChg>
      <pc:sldChg chg="modSp mod">
        <pc:chgData name="Hillary Stires" userId="c452e248-722c-4fea-8db8-fa5fa7c4d7b3" providerId="ADAL" clId="{8EED9D9D-F09B-4346-B69B-347EB7B8E876}" dt="2022-07-08T17:33:37.340" v="651" actId="255"/>
        <pc:sldMkLst>
          <pc:docMk/>
          <pc:sldMk cId="1307699835" sldId="1392"/>
        </pc:sldMkLst>
        <pc:spChg chg="mod">
          <ac:chgData name="Hillary Stires" userId="c452e248-722c-4fea-8db8-fa5fa7c4d7b3" providerId="ADAL" clId="{8EED9D9D-F09B-4346-B69B-347EB7B8E876}" dt="2022-07-08T17:33:37.340" v="651" actId="255"/>
          <ac:spMkLst>
            <pc:docMk/>
            <pc:sldMk cId="1307699835" sldId="1392"/>
            <ac:spMk id="3" creationId="{B3D60626-5E3C-6113-0A4E-A6A0B6624E77}"/>
          </ac:spMkLst>
        </pc:spChg>
      </pc:sldChg>
      <pc:sldChg chg="modSp mod">
        <pc:chgData name="Hillary Stires" userId="c452e248-722c-4fea-8db8-fa5fa7c4d7b3" providerId="ADAL" clId="{8EED9D9D-F09B-4346-B69B-347EB7B8E876}" dt="2022-07-08T17:26:12.897" v="5" actId="948"/>
        <pc:sldMkLst>
          <pc:docMk/>
          <pc:sldMk cId="217353067" sldId="1393"/>
        </pc:sldMkLst>
        <pc:spChg chg="mod">
          <ac:chgData name="Hillary Stires" userId="c452e248-722c-4fea-8db8-fa5fa7c4d7b3" providerId="ADAL" clId="{8EED9D9D-F09B-4346-B69B-347EB7B8E876}" dt="2022-07-08T17:26:12.897" v="5" actId="948"/>
          <ac:spMkLst>
            <pc:docMk/>
            <pc:sldMk cId="217353067" sldId="1393"/>
            <ac:spMk id="3" creationId="{5B66C598-FBC5-3500-2DCE-2D313602B367}"/>
          </ac:spMkLst>
        </pc:spChg>
      </pc:sldChg>
      <pc:sldChg chg="modSp mod addCm">
        <pc:chgData name="Hillary Stires" userId="c452e248-722c-4fea-8db8-fa5fa7c4d7b3" providerId="ADAL" clId="{8EED9D9D-F09B-4346-B69B-347EB7B8E876}" dt="2022-07-08T17:53:50.352" v="664" actId="20577"/>
        <pc:sldMkLst>
          <pc:docMk/>
          <pc:sldMk cId="1134862764" sldId="1395"/>
        </pc:sldMkLst>
        <pc:graphicFrameChg chg="mod">
          <ac:chgData name="Hillary Stires" userId="c452e248-722c-4fea-8db8-fa5fa7c4d7b3" providerId="ADAL" clId="{8EED9D9D-F09B-4346-B69B-347EB7B8E876}" dt="2022-07-08T17:53:50.352" v="664" actId="20577"/>
          <ac:graphicFrameMkLst>
            <pc:docMk/>
            <pc:sldMk cId="1134862764" sldId="1395"/>
            <ac:graphicFrameMk id="6" creationId="{62CC48B7-3F0C-50FF-5700-ED38286B2B39}"/>
          </ac:graphicFrameMkLst>
        </pc:graphicFrameChg>
      </pc:sldChg>
      <pc:sldChg chg="modSp addCm">
        <pc:chgData name="Hillary Stires" userId="c452e248-722c-4fea-8db8-fa5fa7c4d7b3" providerId="ADAL" clId="{8EED9D9D-F09B-4346-B69B-347EB7B8E876}" dt="2022-07-08T17:54:03.922" v="673" actId="20577"/>
        <pc:sldMkLst>
          <pc:docMk/>
          <pc:sldMk cId="3238171044" sldId="1397"/>
        </pc:sldMkLst>
        <pc:graphicFrameChg chg="mod">
          <ac:chgData name="Hillary Stires" userId="c452e248-722c-4fea-8db8-fa5fa7c4d7b3" providerId="ADAL" clId="{8EED9D9D-F09B-4346-B69B-347EB7B8E876}" dt="2022-07-08T17:54:03.922" v="673" actId="20577"/>
          <ac:graphicFrameMkLst>
            <pc:docMk/>
            <pc:sldMk cId="3238171044" sldId="1397"/>
            <ac:graphicFrameMk id="5" creationId="{CB2F8455-C742-3119-B648-BD42434CE8B4}"/>
          </ac:graphicFrameMkLst>
        </pc:graphicFrameChg>
      </pc:sldChg>
      <pc:sldChg chg="modSp add mod addCm">
        <pc:chgData name="Hillary Stires" userId="c452e248-722c-4fea-8db8-fa5fa7c4d7b3" providerId="ADAL" clId="{8EED9D9D-F09B-4346-B69B-347EB7B8E876}" dt="2022-07-08T17:33:06.675" v="642"/>
        <pc:sldMkLst>
          <pc:docMk/>
          <pc:sldMk cId="1064408013" sldId="1398"/>
        </pc:sldMkLst>
        <pc:spChg chg="mod">
          <ac:chgData name="Hillary Stires" userId="c452e248-722c-4fea-8db8-fa5fa7c4d7b3" providerId="ADAL" clId="{8EED9D9D-F09B-4346-B69B-347EB7B8E876}" dt="2022-07-08T17:32:55.957" v="641" actId="27636"/>
          <ac:spMkLst>
            <pc:docMk/>
            <pc:sldMk cId="1064408013" sldId="1398"/>
            <ac:spMk id="3" creationId="{5B66C598-FBC5-3500-2DCE-2D313602B36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9FB42-2136-40AC-85D4-65ECF89099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45027-738C-4687-B40F-B3544C8C70AB}">
      <dgm:prSet phldrT="[Text]"/>
      <dgm:spPr/>
      <dgm:t>
        <a:bodyPr/>
        <a:lstStyle/>
        <a:p>
          <a:r>
            <a:rPr lang="en-US"/>
            <a:t>Bring together diverse stakeholders</a:t>
          </a:r>
        </a:p>
      </dgm:t>
    </dgm:pt>
    <dgm:pt modelId="{9F9B541F-7A6A-4AD4-9EE6-864FD3396C86}" type="parTrans" cxnId="{B3BECA52-B90D-48F4-B4D9-8CA072E807EC}">
      <dgm:prSet/>
      <dgm:spPr/>
      <dgm:t>
        <a:bodyPr/>
        <a:lstStyle/>
        <a:p>
          <a:endParaRPr lang="en-US"/>
        </a:p>
      </dgm:t>
    </dgm:pt>
    <dgm:pt modelId="{C19425F6-BC87-4F90-ABC3-1079CBC269DD}" type="sibTrans" cxnId="{B3BECA52-B90D-48F4-B4D9-8CA072E807EC}">
      <dgm:prSet/>
      <dgm:spPr/>
      <dgm:t>
        <a:bodyPr/>
        <a:lstStyle/>
        <a:p>
          <a:endParaRPr lang="en-US"/>
        </a:p>
      </dgm:t>
    </dgm:pt>
    <dgm:pt modelId="{F511F74E-3F91-4422-8B14-D2A73F039EBA}">
      <dgm:prSet phldrT="[Text]"/>
      <dgm:spPr/>
      <dgm:t>
        <a:bodyPr/>
        <a:lstStyle/>
        <a:p>
          <a:r>
            <a:rPr lang="en-US"/>
            <a:t>Conduct assessments and propose solutions</a:t>
          </a:r>
        </a:p>
      </dgm:t>
    </dgm:pt>
    <dgm:pt modelId="{C8A7E8EC-D21F-4698-80CC-C7F3D02203A2}" type="parTrans" cxnId="{D211CDCB-98E2-426C-B6B4-27270BB2CA49}">
      <dgm:prSet/>
      <dgm:spPr/>
      <dgm:t>
        <a:bodyPr/>
        <a:lstStyle/>
        <a:p>
          <a:endParaRPr lang="en-US"/>
        </a:p>
      </dgm:t>
    </dgm:pt>
    <dgm:pt modelId="{47132B67-A5EE-473B-A78A-8D1E804569D8}" type="sibTrans" cxnId="{D211CDCB-98E2-426C-B6B4-27270BB2CA49}">
      <dgm:prSet/>
      <dgm:spPr/>
      <dgm:t>
        <a:bodyPr/>
        <a:lstStyle/>
        <a:p>
          <a:endParaRPr lang="en-US"/>
        </a:p>
      </dgm:t>
    </dgm:pt>
    <dgm:pt modelId="{98967F22-29E4-4728-8765-B8354424F79C}">
      <dgm:prSet phldrT="[Text]"/>
      <dgm:spPr/>
      <dgm:t>
        <a:bodyPr/>
        <a:lstStyle/>
        <a:p>
          <a:r>
            <a:rPr lang="en-US"/>
            <a:t>Publish white papers and publications</a:t>
          </a:r>
        </a:p>
      </dgm:t>
    </dgm:pt>
    <dgm:pt modelId="{83EFE3E7-A2F3-4DA4-82DB-2FBC2B28D72B}" type="parTrans" cxnId="{001FB990-21D8-4654-9C48-7DD22E2637A4}">
      <dgm:prSet/>
      <dgm:spPr/>
      <dgm:t>
        <a:bodyPr/>
        <a:lstStyle/>
        <a:p>
          <a:endParaRPr lang="en-US"/>
        </a:p>
      </dgm:t>
    </dgm:pt>
    <dgm:pt modelId="{E85B934F-8AA8-4DA6-83A2-2FD228C9C8C0}" type="sibTrans" cxnId="{001FB990-21D8-4654-9C48-7DD22E2637A4}">
      <dgm:prSet/>
      <dgm:spPr/>
      <dgm:t>
        <a:bodyPr/>
        <a:lstStyle/>
        <a:p>
          <a:endParaRPr lang="en-US"/>
        </a:p>
      </dgm:t>
    </dgm:pt>
    <dgm:pt modelId="{57A21118-F6A0-4157-AE14-0263E21280FA}">
      <dgm:prSet/>
      <dgm:spPr/>
      <dgm:t>
        <a:bodyPr/>
        <a:lstStyle/>
        <a:p>
          <a:r>
            <a:rPr lang="en-US"/>
            <a:t>Identify key challenges</a:t>
          </a:r>
        </a:p>
      </dgm:t>
    </dgm:pt>
    <dgm:pt modelId="{3998FAD8-E6FA-4BC3-99BA-A6AD2D167D4C}" type="parTrans" cxnId="{14CEF1F8-6DEA-46F5-8DBF-184BEF149AFE}">
      <dgm:prSet/>
      <dgm:spPr/>
      <dgm:t>
        <a:bodyPr/>
        <a:lstStyle/>
        <a:p>
          <a:endParaRPr lang="en-US"/>
        </a:p>
      </dgm:t>
    </dgm:pt>
    <dgm:pt modelId="{4DDB6EFA-238E-4A3D-AF74-39175C14358B}" type="sibTrans" cxnId="{14CEF1F8-6DEA-46F5-8DBF-184BEF149AFE}">
      <dgm:prSet/>
      <dgm:spPr/>
      <dgm:t>
        <a:bodyPr/>
        <a:lstStyle/>
        <a:p>
          <a:endParaRPr lang="en-US"/>
        </a:p>
      </dgm:t>
    </dgm:pt>
    <dgm:pt modelId="{FC99E911-D583-49C6-8941-C519F7ED1EFA}">
      <dgm:prSet/>
      <dgm:spPr/>
      <dgm:t>
        <a:bodyPr/>
        <a:lstStyle/>
        <a:p>
          <a:r>
            <a:rPr lang="en-US"/>
            <a:t>Align and implement</a:t>
          </a:r>
        </a:p>
      </dgm:t>
    </dgm:pt>
    <dgm:pt modelId="{AB7BC443-4566-4F0A-89D6-20AFF10F073F}" type="parTrans" cxnId="{C5BD78F6-7531-45A9-A293-7E721799E0C1}">
      <dgm:prSet/>
      <dgm:spPr/>
      <dgm:t>
        <a:bodyPr/>
        <a:lstStyle/>
        <a:p>
          <a:endParaRPr lang="en-US"/>
        </a:p>
      </dgm:t>
    </dgm:pt>
    <dgm:pt modelId="{26691F60-CFF7-492E-B11D-5691ED36897C}" type="sibTrans" cxnId="{C5BD78F6-7531-45A9-A293-7E721799E0C1}">
      <dgm:prSet/>
      <dgm:spPr/>
      <dgm:t>
        <a:bodyPr/>
        <a:lstStyle/>
        <a:p>
          <a:endParaRPr lang="en-US"/>
        </a:p>
      </dgm:t>
    </dgm:pt>
    <dgm:pt modelId="{BA485D8B-512A-45FB-98DD-B8815CF89CFB}">
      <dgm:prSet/>
      <dgm:spPr/>
      <dgm:t>
        <a:bodyPr/>
        <a:lstStyle/>
        <a:p>
          <a:r>
            <a:rPr lang="en-US"/>
            <a:t>Use findings to drive change</a:t>
          </a:r>
        </a:p>
      </dgm:t>
    </dgm:pt>
    <dgm:pt modelId="{9443AF49-75F9-4C9D-8FC7-DA197F7D01BE}" type="parTrans" cxnId="{2D6527DD-E4D2-4983-B0F6-A18164DE52D0}">
      <dgm:prSet/>
      <dgm:spPr/>
      <dgm:t>
        <a:bodyPr/>
        <a:lstStyle/>
        <a:p>
          <a:endParaRPr lang="en-US"/>
        </a:p>
      </dgm:t>
    </dgm:pt>
    <dgm:pt modelId="{9116465A-BD94-4E06-9E9C-E68A6C9CA43D}" type="sibTrans" cxnId="{2D6527DD-E4D2-4983-B0F6-A18164DE52D0}">
      <dgm:prSet/>
      <dgm:spPr/>
      <dgm:t>
        <a:bodyPr/>
        <a:lstStyle/>
        <a:p>
          <a:endParaRPr lang="en-US"/>
        </a:p>
      </dgm:t>
    </dgm:pt>
    <dgm:pt modelId="{CD043BAE-2672-41B3-AF5D-83C981EC5BF4}" type="pres">
      <dgm:prSet presAssocID="{4569FB42-2136-40AC-85D4-65ECF89099C9}" presName="CompostProcess" presStyleCnt="0">
        <dgm:presLayoutVars>
          <dgm:dir/>
          <dgm:resizeHandles val="exact"/>
        </dgm:presLayoutVars>
      </dgm:prSet>
      <dgm:spPr/>
    </dgm:pt>
    <dgm:pt modelId="{2A2373BD-65D7-4AD5-9D6E-1B8981466A35}" type="pres">
      <dgm:prSet presAssocID="{4569FB42-2136-40AC-85D4-65ECF89099C9}" presName="arrow" presStyleLbl="bgShp" presStyleIdx="0" presStyleCnt="1" custLinFactNeighborX="406"/>
      <dgm:spPr>
        <a:solidFill>
          <a:schemeClr val="accent6">
            <a:lumMod val="60000"/>
            <a:lumOff val="40000"/>
          </a:schemeClr>
        </a:solidFill>
      </dgm:spPr>
    </dgm:pt>
    <dgm:pt modelId="{7DFAAE62-4360-459D-B95D-6132B563B686}" type="pres">
      <dgm:prSet presAssocID="{4569FB42-2136-40AC-85D4-65ECF89099C9}" presName="linearProcess" presStyleCnt="0"/>
      <dgm:spPr/>
    </dgm:pt>
    <dgm:pt modelId="{2FD3F4EC-EE94-4EF9-A287-2CDC5C148D8A}" type="pres">
      <dgm:prSet presAssocID="{57A21118-F6A0-4157-AE14-0263E21280FA}" presName="textNode" presStyleLbl="node1" presStyleIdx="0" presStyleCnt="6">
        <dgm:presLayoutVars>
          <dgm:bulletEnabled val="1"/>
        </dgm:presLayoutVars>
      </dgm:prSet>
      <dgm:spPr/>
    </dgm:pt>
    <dgm:pt modelId="{BC6BD10B-6E93-441A-8E5C-9656182A6B06}" type="pres">
      <dgm:prSet presAssocID="{4DDB6EFA-238E-4A3D-AF74-39175C14358B}" presName="sibTrans" presStyleCnt="0"/>
      <dgm:spPr/>
    </dgm:pt>
    <dgm:pt modelId="{22095D20-0977-48E1-8F0A-47CF2C0DB91A}" type="pres">
      <dgm:prSet presAssocID="{D1E45027-738C-4687-B40F-B3544C8C70AB}" presName="textNode" presStyleLbl="node1" presStyleIdx="1" presStyleCnt="6">
        <dgm:presLayoutVars>
          <dgm:bulletEnabled val="1"/>
        </dgm:presLayoutVars>
      </dgm:prSet>
      <dgm:spPr/>
    </dgm:pt>
    <dgm:pt modelId="{985DB9ED-69F3-4F14-9D4D-0F3F27CA250A}" type="pres">
      <dgm:prSet presAssocID="{C19425F6-BC87-4F90-ABC3-1079CBC269DD}" presName="sibTrans" presStyleCnt="0"/>
      <dgm:spPr/>
    </dgm:pt>
    <dgm:pt modelId="{C3A32373-6F20-42DE-8164-B01DF9899B2F}" type="pres">
      <dgm:prSet presAssocID="{F511F74E-3F91-4422-8B14-D2A73F039EBA}" presName="textNode" presStyleLbl="node1" presStyleIdx="2" presStyleCnt="6">
        <dgm:presLayoutVars>
          <dgm:bulletEnabled val="1"/>
        </dgm:presLayoutVars>
      </dgm:prSet>
      <dgm:spPr/>
    </dgm:pt>
    <dgm:pt modelId="{A59C75BB-E1F6-4084-8D78-529DAD618482}" type="pres">
      <dgm:prSet presAssocID="{47132B67-A5EE-473B-A78A-8D1E804569D8}" presName="sibTrans" presStyleCnt="0"/>
      <dgm:spPr/>
    </dgm:pt>
    <dgm:pt modelId="{040D04B8-16EA-483D-AC83-2A5E30821AE3}" type="pres">
      <dgm:prSet presAssocID="{98967F22-29E4-4728-8765-B8354424F79C}" presName="textNode" presStyleLbl="node1" presStyleIdx="3" presStyleCnt="6">
        <dgm:presLayoutVars>
          <dgm:bulletEnabled val="1"/>
        </dgm:presLayoutVars>
      </dgm:prSet>
      <dgm:spPr/>
    </dgm:pt>
    <dgm:pt modelId="{25F1D625-4AB2-4D1D-A500-7FEFD147148B}" type="pres">
      <dgm:prSet presAssocID="{E85B934F-8AA8-4DA6-83A2-2FD228C9C8C0}" presName="sibTrans" presStyleCnt="0"/>
      <dgm:spPr/>
    </dgm:pt>
    <dgm:pt modelId="{2D82087C-1E12-4694-852F-40E75E7B23C6}" type="pres">
      <dgm:prSet presAssocID="{FC99E911-D583-49C6-8941-C519F7ED1EFA}" presName="textNode" presStyleLbl="node1" presStyleIdx="4" presStyleCnt="6">
        <dgm:presLayoutVars>
          <dgm:bulletEnabled val="1"/>
        </dgm:presLayoutVars>
      </dgm:prSet>
      <dgm:spPr/>
    </dgm:pt>
    <dgm:pt modelId="{47C7579F-F958-415A-8691-651169958C50}" type="pres">
      <dgm:prSet presAssocID="{26691F60-CFF7-492E-B11D-5691ED36897C}" presName="sibTrans" presStyleCnt="0"/>
      <dgm:spPr/>
    </dgm:pt>
    <dgm:pt modelId="{7DBDBDF3-15CC-42DD-962F-91156BD11D86}" type="pres">
      <dgm:prSet presAssocID="{BA485D8B-512A-45FB-98DD-B8815CF89CF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BD795D09-4648-4350-812E-E48C18A7C981}" type="presOf" srcId="{98967F22-29E4-4728-8765-B8354424F79C}" destId="{040D04B8-16EA-483D-AC83-2A5E30821AE3}" srcOrd="0" destOrd="0" presId="urn:microsoft.com/office/officeart/2005/8/layout/hProcess9"/>
    <dgm:cxn modelId="{89CD5031-3740-48F2-ADE0-4787E7F2B6B9}" type="presOf" srcId="{F511F74E-3F91-4422-8B14-D2A73F039EBA}" destId="{C3A32373-6F20-42DE-8164-B01DF9899B2F}" srcOrd="0" destOrd="0" presId="urn:microsoft.com/office/officeart/2005/8/layout/hProcess9"/>
    <dgm:cxn modelId="{734AAB43-DB29-4D45-B427-AD40EA21F88D}" type="presOf" srcId="{4569FB42-2136-40AC-85D4-65ECF89099C9}" destId="{CD043BAE-2672-41B3-AF5D-83C981EC5BF4}" srcOrd="0" destOrd="0" presId="urn:microsoft.com/office/officeart/2005/8/layout/hProcess9"/>
    <dgm:cxn modelId="{B3BECA52-B90D-48F4-B4D9-8CA072E807EC}" srcId="{4569FB42-2136-40AC-85D4-65ECF89099C9}" destId="{D1E45027-738C-4687-B40F-B3544C8C70AB}" srcOrd="1" destOrd="0" parTransId="{9F9B541F-7A6A-4AD4-9EE6-864FD3396C86}" sibTransId="{C19425F6-BC87-4F90-ABC3-1079CBC269DD}"/>
    <dgm:cxn modelId="{7DD91A87-1359-44DC-855A-27CF565F7711}" type="presOf" srcId="{D1E45027-738C-4687-B40F-B3544C8C70AB}" destId="{22095D20-0977-48E1-8F0A-47CF2C0DB91A}" srcOrd="0" destOrd="0" presId="urn:microsoft.com/office/officeart/2005/8/layout/hProcess9"/>
    <dgm:cxn modelId="{B99F4288-44E7-407C-BBE3-F923C3D83871}" type="presOf" srcId="{BA485D8B-512A-45FB-98DD-B8815CF89CFB}" destId="{7DBDBDF3-15CC-42DD-962F-91156BD11D86}" srcOrd="0" destOrd="0" presId="urn:microsoft.com/office/officeart/2005/8/layout/hProcess9"/>
    <dgm:cxn modelId="{001FB990-21D8-4654-9C48-7DD22E2637A4}" srcId="{4569FB42-2136-40AC-85D4-65ECF89099C9}" destId="{98967F22-29E4-4728-8765-B8354424F79C}" srcOrd="3" destOrd="0" parTransId="{83EFE3E7-A2F3-4DA4-82DB-2FBC2B28D72B}" sibTransId="{E85B934F-8AA8-4DA6-83A2-2FD228C9C8C0}"/>
    <dgm:cxn modelId="{B45B219F-C996-4A6B-9526-878274DBE86E}" type="presOf" srcId="{57A21118-F6A0-4157-AE14-0263E21280FA}" destId="{2FD3F4EC-EE94-4EF9-A287-2CDC5C148D8A}" srcOrd="0" destOrd="0" presId="urn:microsoft.com/office/officeart/2005/8/layout/hProcess9"/>
    <dgm:cxn modelId="{D211CDCB-98E2-426C-B6B4-27270BB2CA49}" srcId="{4569FB42-2136-40AC-85D4-65ECF89099C9}" destId="{F511F74E-3F91-4422-8B14-D2A73F039EBA}" srcOrd="2" destOrd="0" parTransId="{C8A7E8EC-D21F-4698-80CC-C7F3D02203A2}" sibTransId="{47132B67-A5EE-473B-A78A-8D1E804569D8}"/>
    <dgm:cxn modelId="{2D6527DD-E4D2-4983-B0F6-A18164DE52D0}" srcId="{4569FB42-2136-40AC-85D4-65ECF89099C9}" destId="{BA485D8B-512A-45FB-98DD-B8815CF89CFB}" srcOrd="5" destOrd="0" parTransId="{9443AF49-75F9-4C9D-8FC7-DA197F7D01BE}" sibTransId="{9116465A-BD94-4E06-9E9C-E68A6C9CA43D}"/>
    <dgm:cxn modelId="{37D34BEF-EBD0-4161-84BA-A2943E2209F9}" type="presOf" srcId="{FC99E911-D583-49C6-8941-C519F7ED1EFA}" destId="{2D82087C-1E12-4694-852F-40E75E7B23C6}" srcOrd="0" destOrd="0" presId="urn:microsoft.com/office/officeart/2005/8/layout/hProcess9"/>
    <dgm:cxn modelId="{C5BD78F6-7531-45A9-A293-7E721799E0C1}" srcId="{4569FB42-2136-40AC-85D4-65ECF89099C9}" destId="{FC99E911-D583-49C6-8941-C519F7ED1EFA}" srcOrd="4" destOrd="0" parTransId="{AB7BC443-4566-4F0A-89D6-20AFF10F073F}" sibTransId="{26691F60-CFF7-492E-B11D-5691ED36897C}"/>
    <dgm:cxn modelId="{14CEF1F8-6DEA-46F5-8DBF-184BEF149AFE}" srcId="{4569FB42-2136-40AC-85D4-65ECF89099C9}" destId="{57A21118-F6A0-4157-AE14-0263E21280FA}" srcOrd="0" destOrd="0" parTransId="{3998FAD8-E6FA-4BC3-99BA-A6AD2D167D4C}" sibTransId="{4DDB6EFA-238E-4A3D-AF74-39175C14358B}"/>
    <dgm:cxn modelId="{CDE4581F-4BFA-452E-B0AD-371C1E8A297A}" type="presParOf" srcId="{CD043BAE-2672-41B3-AF5D-83C981EC5BF4}" destId="{2A2373BD-65D7-4AD5-9D6E-1B8981466A35}" srcOrd="0" destOrd="0" presId="urn:microsoft.com/office/officeart/2005/8/layout/hProcess9"/>
    <dgm:cxn modelId="{6D975561-EF8F-4532-91D9-89C58B4CE56B}" type="presParOf" srcId="{CD043BAE-2672-41B3-AF5D-83C981EC5BF4}" destId="{7DFAAE62-4360-459D-B95D-6132B563B686}" srcOrd="1" destOrd="0" presId="urn:microsoft.com/office/officeart/2005/8/layout/hProcess9"/>
    <dgm:cxn modelId="{4D3B7F55-5641-4303-8105-FAAE6B7AFE51}" type="presParOf" srcId="{7DFAAE62-4360-459D-B95D-6132B563B686}" destId="{2FD3F4EC-EE94-4EF9-A287-2CDC5C148D8A}" srcOrd="0" destOrd="0" presId="urn:microsoft.com/office/officeart/2005/8/layout/hProcess9"/>
    <dgm:cxn modelId="{331668BD-81B0-48A1-8CDB-D847EE506F13}" type="presParOf" srcId="{7DFAAE62-4360-459D-B95D-6132B563B686}" destId="{BC6BD10B-6E93-441A-8E5C-9656182A6B06}" srcOrd="1" destOrd="0" presId="urn:microsoft.com/office/officeart/2005/8/layout/hProcess9"/>
    <dgm:cxn modelId="{EF0E6D41-A907-41B0-952E-56BCCC497A92}" type="presParOf" srcId="{7DFAAE62-4360-459D-B95D-6132B563B686}" destId="{22095D20-0977-48E1-8F0A-47CF2C0DB91A}" srcOrd="2" destOrd="0" presId="urn:microsoft.com/office/officeart/2005/8/layout/hProcess9"/>
    <dgm:cxn modelId="{5A5159AA-4FE8-4E02-A6D5-B89439B9E16D}" type="presParOf" srcId="{7DFAAE62-4360-459D-B95D-6132B563B686}" destId="{985DB9ED-69F3-4F14-9D4D-0F3F27CA250A}" srcOrd="3" destOrd="0" presId="urn:microsoft.com/office/officeart/2005/8/layout/hProcess9"/>
    <dgm:cxn modelId="{2EDBA21E-B39F-4C58-8758-4787AFB73D61}" type="presParOf" srcId="{7DFAAE62-4360-459D-B95D-6132B563B686}" destId="{C3A32373-6F20-42DE-8164-B01DF9899B2F}" srcOrd="4" destOrd="0" presId="urn:microsoft.com/office/officeart/2005/8/layout/hProcess9"/>
    <dgm:cxn modelId="{86550B0C-A424-4D24-A676-7640EB4C9CCD}" type="presParOf" srcId="{7DFAAE62-4360-459D-B95D-6132B563B686}" destId="{A59C75BB-E1F6-4084-8D78-529DAD618482}" srcOrd="5" destOrd="0" presId="urn:microsoft.com/office/officeart/2005/8/layout/hProcess9"/>
    <dgm:cxn modelId="{DCF98602-EBC7-475F-9D9D-8CEEE176284B}" type="presParOf" srcId="{7DFAAE62-4360-459D-B95D-6132B563B686}" destId="{040D04B8-16EA-483D-AC83-2A5E30821AE3}" srcOrd="6" destOrd="0" presId="urn:microsoft.com/office/officeart/2005/8/layout/hProcess9"/>
    <dgm:cxn modelId="{A3CEE548-125C-47F8-A294-32C215B61AD2}" type="presParOf" srcId="{7DFAAE62-4360-459D-B95D-6132B563B686}" destId="{25F1D625-4AB2-4D1D-A500-7FEFD147148B}" srcOrd="7" destOrd="0" presId="urn:microsoft.com/office/officeart/2005/8/layout/hProcess9"/>
    <dgm:cxn modelId="{EB25E482-6210-481E-BE62-98202B6ED27E}" type="presParOf" srcId="{7DFAAE62-4360-459D-B95D-6132B563B686}" destId="{2D82087C-1E12-4694-852F-40E75E7B23C6}" srcOrd="8" destOrd="0" presId="urn:microsoft.com/office/officeart/2005/8/layout/hProcess9"/>
    <dgm:cxn modelId="{B0863F30-81A2-4E7D-928C-8DE95E3DBE90}" type="presParOf" srcId="{7DFAAE62-4360-459D-B95D-6132B563B686}" destId="{47C7579F-F958-415A-8691-651169958C50}" srcOrd="9" destOrd="0" presId="urn:microsoft.com/office/officeart/2005/8/layout/hProcess9"/>
    <dgm:cxn modelId="{4EFDD5EE-C4CC-4C3E-B970-9C70C88C57E9}" type="presParOf" srcId="{7DFAAE62-4360-459D-B95D-6132B563B686}" destId="{7DBDBDF3-15CC-42DD-962F-91156BD11D8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69FB42-2136-40AC-85D4-65ECF89099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45027-738C-4687-B40F-B3544C8C70AB}">
      <dgm:prSet phldrT="[Text]"/>
      <dgm:spPr/>
      <dgm:t>
        <a:bodyPr/>
        <a:lstStyle/>
        <a:p>
          <a:r>
            <a:rPr lang="en-US"/>
            <a:t>Bring together diverse stakeholders</a:t>
          </a:r>
        </a:p>
      </dgm:t>
    </dgm:pt>
    <dgm:pt modelId="{9F9B541F-7A6A-4AD4-9EE6-864FD3396C86}" type="parTrans" cxnId="{B3BECA52-B90D-48F4-B4D9-8CA072E807EC}">
      <dgm:prSet/>
      <dgm:spPr/>
      <dgm:t>
        <a:bodyPr/>
        <a:lstStyle/>
        <a:p>
          <a:endParaRPr lang="en-US"/>
        </a:p>
      </dgm:t>
    </dgm:pt>
    <dgm:pt modelId="{C19425F6-BC87-4F90-ABC3-1079CBC269DD}" type="sibTrans" cxnId="{B3BECA52-B90D-48F4-B4D9-8CA072E807EC}">
      <dgm:prSet/>
      <dgm:spPr/>
      <dgm:t>
        <a:bodyPr/>
        <a:lstStyle/>
        <a:p>
          <a:endParaRPr lang="en-US"/>
        </a:p>
      </dgm:t>
    </dgm:pt>
    <dgm:pt modelId="{F511F74E-3F91-4422-8B14-D2A73F039EBA}">
      <dgm:prSet phldrT="[Text]"/>
      <dgm:spPr/>
      <dgm:t>
        <a:bodyPr/>
        <a:lstStyle/>
        <a:p>
          <a:r>
            <a:rPr lang="en-US"/>
            <a:t>Conduct assessments and propose solutions</a:t>
          </a:r>
        </a:p>
      </dgm:t>
    </dgm:pt>
    <dgm:pt modelId="{C8A7E8EC-D21F-4698-80CC-C7F3D02203A2}" type="parTrans" cxnId="{D211CDCB-98E2-426C-B6B4-27270BB2CA49}">
      <dgm:prSet/>
      <dgm:spPr/>
      <dgm:t>
        <a:bodyPr/>
        <a:lstStyle/>
        <a:p>
          <a:endParaRPr lang="en-US"/>
        </a:p>
      </dgm:t>
    </dgm:pt>
    <dgm:pt modelId="{47132B67-A5EE-473B-A78A-8D1E804569D8}" type="sibTrans" cxnId="{D211CDCB-98E2-426C-B6B4-27270BB2CA49}">
      <dgm:prSet/>
      <dgm:spPr/>
      <dgm:t>
        <a:bodyPr/>
        <a:lstStyle/>
        <a:p>
          <a:endParaRPr lang="en-US"/>
        </a:p>
      </dgm:t>
    </dgm:pt>
    <dgm:pt modelId="{98967F22-29E4-4728-8765-B8354424F79C}">
      <dgm:prSet phldrT="[Text]"/>
      <dgm:spPr/>
      <dgm:t>
        <a:bodyPr/>
        <a:lstStyle/>
        <a:p>
          <a:r>
            <a:rPr lang="en-US"/>
            <a:t>Publish white papers and publications</a:t>
          </a:r>
        </a:p>
      </dgm:t>
    </dgm:pt>
    <dgm:pt modelId="{83EFE3E7-A2F3-4DA4-82DB-2FBC2B28D72B}" type="parTrans" cxnId="{001FB990-21D8-4654-9C48-7DD22E2637A4}">
      <dgm:prSet/>
      <dgm:spPr/>
      <dgm:t>
        <a:bodyPr/>
        <a:lstStyle/>
        <a:p>
          <a:endParaRPr lang="en-US"/>
        </a:p>
      </dgm:t>
    </dgm:pt>
    <dgm:pt modelId="{E85B934F-8AA8-4DA6-83A2-2FD228C9C8C0}" type="sibTrans" cxnId="{001FB990-21D8-4654-9C48-7DD22E2637A4}">
      <dgm:prSet/>
      <dgm:spPr/>
      <dgm:t>
        <a:bodyPr/>
        <a:lstStyle/>
        <a:p>
          <a:endParaRPr lang="en-US"/>
        </a:p>
      </dgm:t>
    </dgm:pt>
    <dgm:pt modelId="{57A21118-F6A0-4157-AE14-0263E21280FA}">
      <dgm:prSet/>
      <dgm:spPr/>
      <dgm:t>
        <a:bodyPr/>
        <a:lstStyle/>
        <a:p>
          <a:r>
            <a:rPr lang="en-US"/>
            <a:t>Identify key challenges</a:t>
          </a:r>
        </a:p>
      </dgm:t>
    </dgm:pt>
    <dgm:pt modelId="{3998FAD8-E6FA-4BC3-99BA-A6AD2D167D4C}" type="parTrans" cxnId="{14CEF1F8-6DEA-46F5-8DBF-184BEF149AFE}">
      <dgm:prSet/>
      <dgm:spPr/>
      <dgm:t>
        <a:bodyPr/>
        <a:lstStyle/>
        <a:p>
          <a:endParaRPr lang="en-US"/>
        </a:p>
      </dgm:t>
    </dgm:pt>
    <dgm:pt modelId="{4DDB6EFA-238E-4A3D-AF74-39175C14358B}" type="sibTrans" cxnId="{14CEF1F8-6DEA-46F5-8DBF-184BEF149AFE}">
      <dgm:prSet/>
      <dgm:spPr/>
      <dgm:t>
        <a:bodyPr/>
        <a:lstStyle/>
        <a:p>
          <a:endParaRPr lang="en-US"/>
        </a:p>
      </dgm:t>
    </dgm:pt>
    <dgm:pt modelId="{FC99E911-D583-49C6-8941-C519F7ED1EFA}">
      <dgm:prSet/>
      <dgm:spPr/>
      <dgm:t>
        <a:bodyPr/>
        <a:lstStyle/>
        <a:p>
          <a:r>
            <a:rPr lang="en-US"/>
            <a:t>Align and implement</a:t>
          </a:r>
        </a:p>
      </dgm:t>
    </dgm:pt>
    <dgm:pt modelId="{AB7BC443-4566-4F0A-89D6-20AFF10F073F}" type="parTrans" cxnId="{C5BD78F6-7531-45A9-A293-7E721799E0C1}">
      <dgm:prSet/>
      <dgm:spPr/>
      <dgm:t>
        <a:bodyPr/>
        <a:lstStyle/>
        <a:p>
          <a:endParaRPr lang="en-US"/>
        </a:p>
      </dgm:t>
    </dgm:pt>
    <dgm:pt modelId="{26691F60-CFF7-492E-B11D-5691ED36897C}" type="sibTrans" cxnId="{C5BD78F6-7531-45A9-A293-7E721799E0C1}">
      <dgm:prSet/>
      <dgm:spPr/>
      <dgm:t>
        <a:bodyPr/>
        <a:lstStyle/>
        <a:p>
          <a:endParaRPr lang="en-US"/>
        </a:p>
      </dgm:t>
    </dgm:pt>
    <dgm:pt modelId="{BA485D8B-512A-45FB-98DD-B8815CF89CFB}">
      <dgm:prSet/>
      <dgm:spPr/>
      <dgm:t>
        <a:bodyPr/>
        <a:lstStyle/>
        <a:p>
          <a:r>
            <a:rPr lang="en-US"/>
            <a:t>Use findings to drive change</a:t>
          </a:r>
        </a:p>
      </dgm:t>
    </dgm:pt>
    <dgm:pt modelId="{9443AF49-75F9-4C9D-8FC7-DA197F7D01BE}" type="parTrans" cxnId="{2D6527DD-E4D2-4983-B0F6-A18164DE52D0}">
      <dgm:prSet/>
      <dgm:spPr/>
      <dgm:t>
        <a:bodyPr/>
        <a:lstStyle/>
        <a:p>
          <a:endParaRPr lang="en-US"/>
        </a:p>
      </dgm:t>
    </dgm:pt>
    <dgm:pt modelId="{9116465A-BD94-4E06-9E9C-E68A6C9CA43D}" type="sibTrans" cxnId="{2D6527DD-E4D2-4983-B0F6-A18164DE52D0}">
      <dgm:prSet/>
      <dgm:spPr/>
      <dgm:t>
        <a:bodyPr/>
        <a:lstStyle/>
        <a:p>
          <a:endParaRPr lang="en-US"/>
        </a:p>
      </dgm:t>
    </dgm:pt>
    <dgm:pt modelId="{CD043BAE-2672-41B3-AF5D-83C981EC5BF4}" type="pres">
      <dgm:prSet presAssocID="{4569FB42-2136-40AC-85D4-65ECF89099C9}" presName="CompostProcess" presStyleCnt="0">
        <dgm:presLayoutVars>
          <dgm:dir/>
          <dgm:resizeHandles val="exact"/>
        </dgm:presLayoutVars>
      </dgm:prSet>
      <dgm:spPr/>
    </dgm:pt>
    <dgm:pt modelId="{2A2373BD-65D7-4AD5-9D6E-1B8981466A35}" type="pres">
      <dgm:prSet presAssocID="{4569FB42-2136-40AC-85D4-65ECF89099C9}" presName="arrow" presStyleLbl="bgShp" presStyleIdx="0" presStyleCnt="1" custLinFactNeighborX="406"/>
      <dgm:spPr>
        <a:solidFill>
          <a:schemeClr val="accent6">
            <a:lumMod val="60000"/>
            <a:lumOff val="40000"/>
          </a:schemeClr>
        </a:solidFill>
      </dgm:spPr>
    </dgm:pt>
    <dgm:pt modelId="{7DFAAE62-4360-459D-B95D-6132B563B686}" type="pres">
      <dgm:prSet presAssocID="{4569FB42-2136-40AC-85D4-65ECF89099C9}" presName="linearProcess" presStyleCnt="0"/>
      <dgm:spPr/>
    </dgm:pt>
    <dgm:pt modelId="{2FD3F4EC-EE94-4EF9-A287-2CDC5C148D8A}" type="pres">
      <dgm:prSet presAssocID="{57A21118-F6A0-4157-AE14-0263E21280FA}" presName="textNode" presStyleLbl="node1" presStyleIdx="0" presStyleCnt="6">
        <dgm:presLayoutVars>
          <dgm:bulletEnabled val="1"/>
        </dgm:presLayoutVars>
      </dgm:prSet>
      <dgm:spPr/>
    </dgm:pt>
    <dgm:pt modelId="{BC6BD10B-6E93-441A-8E5C-9656182A6B06}" type="pres">
      <dgm:prSet presAssocID="{4DDB6EFA-238E-4A3D-AF74-39175C14358B}" presName="sibTrans" presStyleCnt="0"/>
      <dgm:spPr/>
    </dgm:pt>
    <dgm:pt modelId="{22095D20-0977-48E1-8F0A-47CF2C0DB91A}" type="pres">
      <dgm:prSet presAssocID="{D1E45027-738C-4687-B40F-B3544C8C70AB}" presName="textNode" presStyleLbl="node1" presStyleIdx="1" presStyleCnt="6">
        <dgm:presLayoutVars>
          <dgm:bulletEnabled val="1"/>
        </dgm:presLayoutVars>
      </dgm:prSet>
      <dgm:spPr/>
    </dgm:pt>
    <dgm:pt modelId="{985DB9ED-69F3-4F14-9D4D-0F3F27CA250A}" type="pres">
      <dgm:prSet presAssocID="{C19425F6-BC87-4F90-ABC3-1079CBC269DD}" presName="sibTrans" presStyleCnt="0"/>
      <dgm:spPr/>
    </dgm:pt>
    <dgm:pt modelId="{C3A32373-6F20-42DE-8164-B01DF9899B2F}" type="pres">
      <dgm:prSet presAssocID="{F511F74E-3F91-4422-8B14-D2A73F039EBA}" presName="textNode" presStyleLbl="node1" presStyleIdx="2" presStyleCnt="6">
        <dgm:presLayoutVars>
          <dgm:bulletEnabled val="1"/>
        </dgm:presLayoutVars>
      </dgm:prSet>
      <dgm:spPr/>
    </dgm:pt>
    <dgm:pt modelId="{A59C75BB-E1F6-4084-8D78-529DAD618482}" type="pres">
      <dgm:prSet presAssocID="{47132B67-A5EE-473B-A78A-8D1E804569D8}" presName="sibTrans" presStyleCnt="0"/>
      <dgm:spPr/>
    </dgm:pt>
    <dgm:pt modelId="{040D04B8-16EA-483D-AC83-2A5E30821AE3}" type="pres">
      <dgm:prSet presAssocID="{98967F22-29E4-4728-8765-B8354424F79C}" presName="textNode" presStyleLbl="node1" presStyleIdx="3" presStyleCnt="6">
        <dgm:presLayoutVars>
          <dgm:bulletEnabled val="1"/>
        </dgm:presLayoutVars>
      </dgm:prSet>
      <dgm:spPr/>
    </dgm:pt>
    <dgm:pt modelId="{25F1D625-4AB2-4D1D-A500-7FEFD147148B}" type="pres">
      <dgm:prSet presAssocID="{E85B934F-8AA8-4DA6-83A2-2FD228C9C8C0}" presName="sibTrans" presStyleCnt="0"/>
      <dgm:spPr/>
    </dgm:pt>
    <dgm:pt modelId="{2D82087C-1E12-4694-852F-40E75E7B23C6}" type="pres">
      <dgm:prSet presAssocID="{FC99E911-D583-49C6-8941-C519F7ED1EFA}" presName="textNode" presStyleLbl="node1" presStyleIdx="4" presStyleCnt="6">
        <dgm:presLayoutVars>
          <dgm:bulletEnabled val="1"/>
        </dgm:presLayoutVars>
      </dgm:prSet>
      <dgm:spPr/>
    </dgm:pt>
    <dgm:pt modelId="{47C7579F-F958-415A-8691-651169958C50}" type="pres">
      <dgm:prSet presAssocID="{26691F60-CFF7-492E-B11D-5691ED36897C}" presName="sibTrans" presStyleCnt="0"/>
      <dgm:spPr/>
    </dgm:pt>
    <dgm:pt modelId="{7DBDBDF3-15CC-42DD-962F-91156BD11D86}" type="pres">
      <dgm:prSet presAssocID="{BA485D8B-512A-45FB-98DD-B8815CF89CF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BD795D09-4648-4350-812E-E48C18A7C981}" type="presOf" srcId="{98967F22-29E4-4728-8765-B8354424F79C}" destId="{040D04B8-16EA-483D-AC83-2A5E30821AE3}" srcOrd="0" destOrd="0" presId="urn:microsoft.com/office/officeart/2005/8/layout/hProcess9"/>
    <dgm:cxn modelId="{89CD5031-3740-48F2-ADE0-4787E7F2B6B9}" type="presOf" srcId="{F511F74E-3F91-4422-8B14-D2A73F039EBA}" destId="{C3A32373-6F20-42DE-8164-B01DF9899B2F}" srcOrd="0" destOrd="0" presId="urn:microsoft.com/office/officeart/2005/8/layout/hProcess9"/>
    <dgm:cxn modelId="{734AAB43-DB29-4D45-B427-AD40EA21F88D}" type="presOf" srcId="{4569FB42-2136-40AC-85D4-65ECF89099C9}" destId="{CD043BAE-2672-41B3-AF5D-83C981EC5BF4}" srcOrd="0" destOrd="0" presId="urn:microsoft.com/office/officeart/2005/8/layout/hProcess9"/>
    <dgm:cxn modelId="{B3BECA52-B90D-48F4-B4D9-8CA072E807EC}" srcId="{4569FB42-2136-40AC-85D4-65ECF89099C9}" destId="{D1E45027-738C-4687-B40F-B3544C8C70AB}" srcOrd="1" destOrd="0" parTransId="{9F9B541F-7A6A-4AD4-9EE6-864FD3396C86}" sibTransId="{C19425F6-BC87-4F90-ABC3-1079CBC269DD}"/>
    <dgm:cxn modelId="{7DD91A87-1359-44DC-855A-27CF565F7711}" type="presOf" srcId="{D1E45027-738C-4687-B40F-B3544C8C70AB}" destId="{22095D20-0977-48E1-8F0A-47CF2C0DB91A}" srcOrd="0" destOrd="0" presId="urn:microsoft.com/office/officeart/2005/8/layout/hProcess9"/>
    <dgm:cxn modelId="{B99F4288-44E7-407C-BBE3-F923C3D83871}" type="presOf" srcId="{BA485D8B-512A-45FB-98DD-B8815CF89CFB}" destId="{7DBDBDF3-15CC-42DD-962F-91156BD11D86}" srcOrd="0" destOrd="0" presId="urn:microsoft.com/office/officeart/2005/8/layout/hProcess9"/>
    <dgm:cxn modelId="{001FB990-21D8-4654-9C48-7DD22E2637A4}" srcId="{4569FB42-2136-40AC-85D4-65ECF89099C9}" destId="{98967F22-29E4-4728-8765-B8354424F79C}" srcOrd="3" destOrd="0" parTransId="{83EFE3E7-A2F3-4DA4-82DB-2FBC2B28D72B}" sibTransId="{E85B934F-8AA8-4DA6-83A2-2FD228C9C8C0}"/>
    <dgm:cxn modelId="{B45B219F-C996-4A6B-9526-878274DBE86E}" type="presOf" srcId="{57A21118-F6A0-4157-AE14-0263E21280FA}" destId="{2FD3F4EC-EE94-4EF9-A287-2CDC5C148D8A}" srcOrd="0" destOrd="0" presId="urn:microsoft.com/office/officeart/2005/8/layout/hProcess9"/>
    <dgm:cxn modelId="{D211CDCB-98E2-426C-B6B4-27270BB2CA49}" srcId="{4569FB42-2136-40AC-85D4-65ECF89099C9}" destId="{F511F74E-3F91-4422-8B14-D2A73F039EBA}" srcOrd="2" destOrd="0" parTransId="{C8A7E8EC-D21F-4698-80CC-C7F3D02203A2}" sibTransId="{47132B67-A5EE-473B-A78A-8D1E804569D8}"/>
    <dgm:cxn modelId="{2D6527DD-E4D2-4983-B0F6-A18164DE52D0}" srcId="{4569FB42-2136-40AC-85D4-65ECF89099C9}" destId="{BA485D8B-512A-45FB-98DD-B8815CF89CFB}" srcOrd="5" destOrd="0" parTransId="{9443AF49-75F9-4C9D-8FC7-DA197F7D01BE}" sibTransId="{9116465A-BD94-4E06-9E9C-E68A6C9CA43D}"/>
    <dgm:cxn modelId="{37D34BEF-EBD0-4161-84BA-A2943E2209F9}" type="presOf" srcId="{FC99E911-D583-49C6-8941-C519F7ED1EFA}" destId="{2D82087C-1E12-4694-852F-40E75E7B23C6}" srcOrd="0" destOrd="0" presId="urn:microsoft.com/office/officeart/2005/8/layout/hProcess9"/>
    <dgm:cxn modelId="{C5BD78F6-7531-45A9-A293-7E721799E0C1}" srcId="{4569FB42-2136-40AC-85D4-65ECF89099C9}" destId="{FC99E911-D583-49C6-8941-C519F7ED1EFA}" srcOrd="4" destOrd="0" parTransId="{AB7BC443-4566-4F0A-89D6-20AFF10F073F}" sibTransId="{26691F60-CFF7-492E-B11D-5691ED36897C}"/>
    <dgm:cxn modelId="{14CEF1F8-6DEA-46F5-8DBF-184BEF149AFE}" srcId="{4569FB42-2136-40AC-85D4-65ECF89099C9}" destId="{57A21118-F6A0-4157-AE14-0263E21280FA}" srcOrd="0" destOrd="0" parTransId="{3998FAD8-E6FA-4BC3-99BA-A6AD2D167D4C}" sibTransId="{4DDB6EFA-238E-4A3D-AF74-39175C14358B}"/>
    <dgm:cxn modelId="{CDE4581F-4BFA-452E-B0AD-371C1E8A297A}" type="presParOf" srcId="{CD043BAE-2672-41B3-AF5D-83C981EC5BF4}" destId="{2A2373BD-65D7-4AD5-9D6E-1B8981466A35}" srcOrd="0" destOrd="0" presId="urn:microsoft.com/office/officeart/2005/8/layout/hProcess9"/>
    <dgm:cxn modelId="{6D975561-EF8F-4532-91D9-89C58B4CE56B}" type="presParOf" srcId="{CD043BAE-2672-41B3-AF5D-83C981EC5BF4}" destId="{7DFAAE62-4360-459D-B95D-6132B563B686}" srcOrd="1" destOrd="0" presId="urn:microsoft.com/office/officeart/2005/8/layout/hProcess9"/>
    <dgm:cxn modelId="{4D3B7F55-5641-4303-8105-FAAE6B7AFE51}" type="presParOf" srcId="{7DFAAE62-4360-459D-B95D-6132B563B686}" destId="{2FD3F4EC-EE94-4EF9-A287-2CDC5C148D8A}" srcOrd="0" destOrd="0" presId="urn:microsoft.com/office/officeart/2005/8/layout/hProcess9"/>
    <dgm:cxn modelId="{331668BD-81B0-48A1-8CDB-D847EE506F13}" type="presParOf" srcId="{7DFAAE62-4360-459D-B95D-6132B563B686}" destId="{BC6BD10B-6E93-441A-8E5C-9656182A6B06}" srcOrd="1" destOrd="0" presId="urn:microsoft.com/office/officeart/2005/8/layout/hProcess9"/>
    <dgm:cxn modelId="{EF0E6D41-A907-41B0-952E-56BCCC497A92}" type="presParOf" srcId="{7DFAAE62-4360-459D-B95D-6132B563B686}" destId="{22095D20-0977-48E1-8F0A-47CF2C0DB91A}" srcOrd="2" destOrd="0" presId="urn:microsoft.com/office/officeart/2005/8/layout/hProcess9"/>
    <dgm:cxn modelId="{5A5159AA-4FE8-4E02-A6D5-B89439B9E16D}" type="presParOf" srcId="{7DFAAE62-4360-459D-B95D-6132B563B686}" destId="{985DB9ED-69F3-4F14-9D4D-0F3F27CA250A}" srcOrd="3" destOrd="0" presId="urn:microsoft.com/office/officeart/2005/8/layout/hProcess9"/>
    <dgm:cxn modelId="{2EDBA21E-B39F-4C58-8758-4787AFB73D61}" type="presParOf" srcId="{7DFAAE62-4360-459D-B95D-6132B563B686}" destId="{C3A32373-6F20-42DE-8164-B01DF9899B2F}" srcOrd="4" destOrd="0" presId="urn:microsoft.com/office/officeart/2005/8/layout/hProcess9"/>
    <dgm:cxn modelId="{86550B0C-A424-4D24-A676-7640EB4C9CCD}" type="presParOf" srcId="{7DFAAE62-4360-459D-B95D-6132B563B686}" destId="{A59C75BB-E1F6-4084-8D78-529DAD618482}" srcOrd="5" destOrd="0" presId="urn:microsoft.com/office/officeart/2005/8/layout/hProcess9"/>
    <dgm:cxn modelId="{DCF98602-EBC7-475F-9D9D-8CEEE176284B}" type="presParOf" srcId="{7DFAAE62-4360-459D-B95D-6132B563B686}" destId="{040D04B8-16EA-483D-AC83-2A5E30821AE3}" srcOrd="6" destOrd="0" presId="urn:microsoft.com/office/officeart/2005/8/layout/hProcess9"/>
    <dgm:cxn modelId="{A3CEE548-125C-47F8-A294-32C215B61AD2}" type="presParOf" srcId="{7DFAAE62-4360-459D-B95D-6132B563B686}" destId="{25F1D625-4AB2-4D1D-A500-7FEFD147148B}" srcOrd="7" destOrd="0" presId="urn:microsoft.com/office/officeart/2005/8/layout/hProcess9"/>
    <dgm:cxn modelId="{EB25E482-6210-481E-BE62-98202B6ED27E}" type="presParOf" srcId="{7DFAAE62-4360-459D-B95D-6132B563B686}" destId="{2D82087C-1E12-4694-852F-40E75E7B23C6}" srcOrd="8" destOrd="0" presId="urn:microsoft.com/office/officeart/2005/8/layout/hProcess9"/>
    <dgm:cxn modelId="{B0863F30-81A2-4E7D-928C-8DE95E3DBE90}" type="presParOf" srcId="{7DFAAE62-4360-459D-B95D-6132B563B686}" destId="{47C7579F-F958-415A-8691-651169958C50}" srcOrd="9" destOrd="0" presId="urn:microsoft.com/office/officeart/2005/8/layout/hProcess9"/>
    <dgm:cxn modelId="{4EFDD5EE-C4CC-4C3E-B970-9C70C88C57E9}" type="presParOf" srcId="{7DFAAE62-4360-459D-B95D-6132B563B686}" destId="{7DBDBDF3-15CC-42DD-962F-91156BD11D8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373BD-65D7-4AD5-9D6E-1B8981466A35}">
      <dsp:nvSpPr>
        <dsp:cNvPr id="0" name=""/>
        <dsp:cNvSpPr/>
      </dsp:nvSpPr>
      <dsp:spPr>
        <a:xfrm>
          <a:off x="742406" y="0"/>
          <a:ext cx="8043816" cy="4563131"/>
        </a:xfrm>
        <a:prstGeom prst="rightArrow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3F4EC-EE94-4EF9-A287-2CDC5C148D8A}">
      <dsp:nvSpPr>
        <dsp:cNvPr id="0" name=""/>
        <dsp:cNvSpPr/>
      </dsp:nvSpPr>
      <dsp:spPr>
        <a:xfrm>
          <a:off x="2599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Identify key challenges</a:t>
          </a:r>
        </a:p>
      </dsp:txBody>
      <dsp:txXfrm>
        <a:off x="76472" y="1442812"/>
        <a:ext cx="1365552" cy="1677506"/>
      </dsp:txXfrm>
    </dsp:sp>
    <dsp:sp modelId="{22095D20-0977-48E1-8F0A-47CF2C0DB91A}">
      <dsp:nvSpPr>
        <dsp:cNvPr id="0" name=""/>
        <dsp:cNvSpPr/>
      </dsp:nvSpPr>
      <dsp:spPr>
        <a:xfrm>
          <a:off x="1591562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Bring together diverse stakeholders</a:t>
          </a:r>
        </a:p>
      </dsp:txBody>
      <dsp:txXfrm>
        <a:off x="1665435" y="1442812"/>
        <a:ext cx="1365552" cy="1677506"/>
      </dsp:txXfrm>
    </dsp:sp>
    <dsp:sp modelId="{C3A32373-6F20-42DE-8164-B01DF9899B2F}">
      <dsp:nvSpPr>
        <dsp:cNvPr id="0" name=""/>
        <dsp:cNvSpPr/>
      </dsp:nvSpPr>
      <dsp:spPr>
        <a:xfrm>
          <a:off x="3180526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Conduct assessments and propose solutions</a:t>
          </a:r>
        </a:p>
      </dsp:txBody>
      <dsp:txXfrm>
        <a:off x="3254399" y="1442812"/>
        <a:ext cx="1365552" cy="1677506"/>
      </dsp:txXfrm>
    </dsp:sp>
    <dsp:sp modelId="{040D04B8-16EA-483D-AC83-2A5E30821AE3}">
      <dsp:nvSpPr>
        <dsp:cNvPr id="0" name=""/>
        <dsp:cNvSpPr/>
      </dsp:nvSpPr>
      <dsp:spPr>
        <a:xfrm>
          <a:off x="4769489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Publish white papers and publications</a:t>
          </a:r>
        </a:p>
      </dsp:txBody>
      <dsp:txXfrm>
        <a:off x="4843362" y="1442812"/>
        <a:ext cx="1365552" cy="1677506"/>
      </dsp:txXfrm>
    </dsp:sp>
    <dsp:sp modelId="{2D82087C-1E12-4694-852F-40E75E7B23C6}">
      <dsp:nvSpPr>
        <dsp:cNvPr id="0" name=""/>
        <dsp:cNvSpPr/>
      </dsp:nvSpPr>
      <dsp:spPr>
        <a:xfrm>
          <a:off x="6358452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Align and implement</a:t>
          </a:r>
        </a:p>
      </dsp:txBody>
      <dsp:txXfrm>
        <a:off x="6432325" y="1442812"/>
        <a:ext cx="1365552" cy="1677506"/>
      </dsp:txXfrm>
    </dsp:sp>
    <dsp:sp modelId="{7DBDBDF3-15CC-42DD-962F-91156BD11D86}">
      <dsp:nvSpPr>
        <dsp:cNvPr id="0" name=""/>
        <dsp:cNvSpPr/>
      </dsp:nvSpPr>
      <dsp:spPr>
        <a:xfrm>
          <a:off x="7947416" y="1368939"/>
          <a:ext cx="1513298" cy="1825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Use findings to drive change</a:t>
          </a:r>
        </a:p>
      </dsp:txBody>
      <dsp:txXfrm>
        <a:off x="8021289" y="1442812"/>
        <a:ext cx="1365552" cy="16775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373BD-65D7-4AD5-9D6E-1B8981466A35}">
      <dsp:nvSpPr>
        <dsp:cNvPr id="0" name=""/>
        <dsp:cNvSpPr/>
      </dsp:nvSpPr>
      <dsp:spPr>
        <a:xfrm>
          <a:off x="517724" y="0"/>
          <a:ext cx="5609433" cy="2315126"/>
        </a:xfrm>
        <a:prstGeom prst="rightArrow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3F4EC-EE94-4EF9-A287-2CDC5C148D8A}">
      <dsp:nvSpPr>
        <dsp:cNvPr id="0" name=""/>
        <dsp:cNvSpPr/>
      </dsp:nvSpPr>
      <dsp:spPr>
        <a:xfrm>
          <a:off x="1812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Identify key challenges</a:t>
          </a:r>
        </a:p>
      </dsp:txBody>
      <dsp:txXfrm>
        <a:off x="47018" y="739743"/>
        <a:ext cx="964901" cy="835638"/>
      </dsp:txXfrm>
    </dsp:sp>
    <dsp:sp modelId="{22095D20-0977-48E1-8F0A-47CF2C0DB91A}">
      <dsp:nvSpPr>
        <dsp:cNvPr id="0" name=""/>
        <dsp:cNvSpPr/>
      </dsp:nvSpPr>
      <dsp:spPr>
        <a:xfrm>
          <a:off x="1109891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Bring together diverse stakeholders</a:t>
          </a:r>
        </a:p>
      </dsp:txBody>
      <dsp:txXfrm>
        <a:off x="1155097" y="739743"/>
        <a:ext cx="964901" cy="835638"/>
      </dsp:txXfrm>
    </dsp:sp>
    <dsp:sp modelId="{C3A32373-6F20-42DE-8164-B01DF9899B2F}">
      <dsp:nvSpPr>
        <dsp:cNvPr id="0" name=""/>
        <dsp:cNvSpPr/>
      </dsp:nvSpPr>
      <dsp:spPr>
        <a:xfrm>
          <a:off x="2217970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Conduct assessments and propose solutions</a:t>
          </a:r>
        </a:p>
      </dsp:txBody>
      <dsp:txXfrm>
        <a:off x="2263176" y="739743"/>
        <a:ext cx="964901" cy="835638"/>
      </dsp:txXfrm>
    </dsp:sp>
    <dsp:sp modelId="{040D04B8-16EA-483D-AC83-2A5E30821AE3}">
      <dsp:nvSpPr>
        <dsp:cNvPr id="0" name=""/>
        <dsp:cNvSpPr/>
      </dsp:nvSpPr>
      <dsp:spPr>
        <a:xfrm>
          <a:off x="3326049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Publish white papers and publications</a:t>
          </a:r>
        </a:p>
      </dsp:txBody>
      <dsp:txXfrm>
        <a:off x="3371255" y="739743"/>
        <a:ext cx="964901" cy="835638"/>
      </dsp:txXfrm>
    </dsp:sp>
    <dsp:sp modelId="{2D82087C-1E12-4694-852F-40E75E7B23C6}">
      <dsp:nvSpPr>
        <dsp:cNvPr id="0" name=""/>
        <dsp:cNvSpPr/>
      </dsp:nvSpPr>
      <dsp:spPr>
        <a:xfrm>
          <a:off x="4434128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Align and implement</a:t>
          </a:r>
        </a:p>
      </dsp:txBody>
      <dsp:txXfrm>
        <a:off x="4479334" y="739743"/>
        <a:ext cx="964901" cy="835638"/>
      </dsp:txXfrm>
    </dsp:sp>
    <dsp:sp modelId="{7DBDBDF3-15CC-42DD-962F-91156BD11D86}">
      <dsp:nvSpPr>
        <dsp:cNvPr id="0" name=""/>
        <dsp:cNvSpPr/>
      </dsp:nvSpPr>
      <dsp:spPr>
        <a:xfrm>
          <a:off x="5542208" y="694537"/>
          <a:ext cx="1055313" cy="926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Use findings to drive change</a:t>
          </a:r>
        </a:p>
      </dsp:txBody>
      <dsp:txXfrm>
        <a:off x="5587414" y="739743"/>
        <a:ext cx="964901" cy="835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6146-818B-4DCB-A857-FDFD1E32CBD0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B9986-3C99-4123-9170-47C9DA79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B9986-3C99-4123-9170-47C9DA7987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5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B9986-3C99-4123-9170-47C9DA7987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0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62DE-0F9F-477B-AB3A-116F15DAF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C6445-0D38-4D0E-918F-222272AD9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AD4A13B-055F-463E-95F4-7D0C4410AB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39" y="5849099"/>
            <a:ext cx="1249921" cy="87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1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03B9-7F90-48E1-9946-AEF4F61A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82E1E-FBA0-45F0-B178-1EB0BC370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216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17D2C6-42DB-42E2-A74A-A733898F2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953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001C9-DE4D-4085-86BA-CB134C173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05098" y="365125"/>
            <a:ext cx="7267402" cy="54953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453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0AEC2-77B1-4C86-8549-528A3A98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5BFEA-D936-41FB-A269-3CDAA53E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17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F0D7-DF2F-4BFC-B9B6-E6E43D55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88720"/>
            <a:ext cx="10515600" cy="23512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F29C-82FB-44CC-ADEE-A4C73372B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7409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99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CDEA-D8A4-4220-A8D2-7E561986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AA515-28FE-405C-8F3D-D5A5585C7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70D68-DD62-431B-AB1B-020EC14B3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43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067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3532-0401-4F41-B401-20DC6760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365125"/>
            <a:ext cx="1007522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6AA4C-0B11-4BF0-980E-5F78F41E4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46BB4-FCF8-47FC-82EF-BA611BB63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88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0DF7C-32CD-4545-A8E2-D70525DF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6A32B-E3EE-497F-A24F-D70A31F04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88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23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3340-144D-4C61-B32B-4972CDA0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48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08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BE7D-C9D2-44D9-BD6D-89A26D4E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6AC7-32DB-4D2A-AF7E-67F706E9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6A0A-4913-410B-9A2C-8637ED288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0950" y="20534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6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3E42-E095-47A5-8FC4-9A41592C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A1068-A575-49A8-884C-7D4084094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A693F-5F6C-4689-A589-505112024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7978" y="20534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4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69E60-2356-4DF5-A3C5-B7C30EBD6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65125"/>
            <a:ext cx="101071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13F8F-FBD3-400C-8A82-22539953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6608" y="1825625"/>
            <a:ext cx="10107191" cy="3951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2353CA8-D13F-4C29-94FB-EF4994FD661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241" y="5912282"/>
            <a:ext cx="1159518" cy="81038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4473642-4851-43DC-B5B0-2C74C49558E3}"/>
              </a:ext>
            </a:extLst>
          </p:cNvPr>
          <p:cNvSpPr/>
          <p:nvPr userDrawn="1"/>
        </p:nvSpPr>
        <p:spPr>
          <a:xfrm>
            <a:off x="157592" y="176169"/>
            <a:ext cx="569168" cy="494522"/>
          </a:xfrm>
          <a:prstGeom prst="rect">
            <a:avLst/>
          </a:prstGeom>
          <a:solidFill>
            <a:srgbClr val="81BF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9E2477-5FD7-49FF-9D32-56B623254C59}"/>
              </a:ext>
            </a:extLst>
          </p:cNvPr>
          <p:cNvSpPr/>
          <p:nvPr userDrawn="1"/>
        </p:nvSpPr>
        <p:spPr>
          <a:xfrm>
            <a:off x="442176" y="423429"/>
            <a:ext cx="804434" cy="698933"/>
          </a:xfrm>
          <a:prstGeom prst="rect">
            <a:avLst/>
          </a:prstGeom>
          <a:solidFill>
            <a:srgbClr val="3783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8E1A2A-4688-4844-9757-24231E928C2C}"/>
              </a:ext>
            </a:extLst>
          </p:cNvPr>
          <p:cNvSpPr/>
          <p:nvPr userDrawn="1"/>
        </p:nvSpPr>
        <p:spPr>
          <a:xfrm>
            <a:off x="10951583" y="5793942"/>
            <a:ext cx="804434" cy="698933"/>
          </a:xfrm>
          <a:prstGeom prst="rect">
            <a:avLst/>
          </a:prstGeom>
          <a:solidFill>
            <a:srgbClr val="F9CD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BC9FED-BCC4-4960-A533-7F78D7546A36}"/>
              </a:ext>
            </a:extLst>
          </p:cNvPr>
          <p:cNvSpPr/>
          <p:nvPr userDrawn="1"/>
        </p:nvSpPr>
        <p:spPr>
          <a:xfrm>
            <a:off x="11470170" y="6243464"/>
            <a:ext cx="561707" cy="479206"/>
          </a:xfrm>
          <a:prstGeom prst="rect">
            <a:avLst/>
          </a:prstGeom>
          <a:solidFill>
            <a:srgbClr val="B5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ACC-2FE8-49A8-A22A-840D24ABA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2897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Friends of Cancer Research:</a:t>
            </a:r>
            <a:br>
              <a:rPr lang="en-US" sz="4400"/>
            </a:br>
            <a:r>
              <a:rPr lang="en-US" sz="4400" i="1"/>
              <a:t>Research Partnerships Harmonization Efforts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20561B-F215-FB68-DBEB-C7454461729B}"/>
              </a:ext>
            </a:extLst>
          </p:cNvPr>
          <p:cNvSpPr txBox="1"/>
          <p:nvPr/>
        </p:nvSpPr>
        <p:spPr>
          <a:xfrm>
            <a:off x="1444978" y="4390497"/>
            <a:ext cx="922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July 13, 2022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7137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2AD7-C503-07A6-223A-9F9CADA5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09" y="426185"/>
            <a:ext cx="10403523" cy="1325563"/>
          </a:xfrm>
        </p:spPr>
        <p:txBody>
          <a:bodyPr>
            <a:normAutofit/>
          </a:bodyPr>
          <a:lstStyle/>
          <a:p>
            <a:r>
              <a:rPr lang="en-US"/>
              <a:t>Complex Biomarkers</a:t>
            </a:r>
            <a:br>
              <a:rPr lang="en-US"/>
            </a:br>
            <a:r>
              <a:rPr lang="en-US" sz="3100" i="1"/>
              <a:t>Harmonizing use to support implementation</a:t>
            </a:r>
            <a:endParaRPr lang="en-US" i="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2AF4D1-DCD1-8CAE-D661-D2140892B20B}"/>
              </a:ext>
            </a:extLst>
          </p:cNvPr>
          <p:cNvSpPr/>
          <p:nvPr/>
        </p:nvSpPr>
        <p:spPr>
          <a:xfrm>
            <a:off x="1365590" y="1723556"/>
            <a:ext cx="10284542" cy="122484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>
              <a:spcAft>
                <a:spcPts val="600"/>
              </a:spcAft>
            </a:pPr>
            <a:r>
              <a:rPr lang="en-US" sz="2400" b="1">
                <a:solidFill>
                  <a:schemeClr val="accent5"/>
                </a:solidFill>
              </a:rPr>
              <a:t>HRD Harmonization Project</a:t>
            </a:r>
          </a:p>
          <a:p>
            <a:pPr>
              <a:spcAft>
                <a:spcPts val="600"/>
              </a:spcAft>
            </a:pPr>
            <a:r>
              <a:rPr lang="en-US" sz="1900" i="1">
                <a:solidFill>
                  <a:schemeClr val="accent5"/>
                </a:solidFill>
              </a:rPr>
              <a:t>Do HRD assays report different HR statuses? If so, why might this variation exist?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accent5"/>
                </a:solidFill>
              </a:rPr>
              <a:t>Describe the variation in HRD assays, then explore potential sources of variation</a:t>
            </a:r>
            <a:endParaRPr lang="en-US" sz="1900">
              <a:solidFill>
                <a:schemeClr val="accent5"/>
              </a:solidFill>
              <a:cs typeface="Poppin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C56309-8C19-26F0-A8F9-14153C43FCDD}"/>
              </a:ext>
            </a:extLst>
          </p:cNvPr>
          <p:cNvGrpSpPr/>
          <p:nvPr/>
        </p:nvGrpSpPr>
        <p:grpSpPr>
          <a:xfrm>
            <a:off x="1365590" y="3029274"/>
            <a:ext cx="10284542" cy="2644877"/>
            <a:chOff x="1435510" y="2775155"/>
            <a:chExt cx="10284542" cy="26448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9B19CF-0A50-394D-5CA9-3879665BA5A4}"/>
                </a:ext>
              </a:extLst>
            </p:cNvPr>
            <p:cNvSpPr/>
            <p:nvPr/>
          </p:nvSpPr>
          <p:spPr>
            <a:xfrm>
              <a:off x="1435510" y="2775155"/>
              <a:ext cx="5024284" cy="2644877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r>
                <a:rPr lang="en-US" sz="2400" b="1">
                  <a:solidFill>
                    <a:schemeClr val="accent5"/>
                  </a:solidFill>
                </a:rPr>
                <a:t>TCGA- In Silico Analysis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>
                  <a:solidFill>
                    <a:schemeClr val="accent5"/>
                  </a:solidFill>
                </a:rPr>
                <a:t>348 ovarian cancer files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>
                  <a:solidFill>
                    <a:schemeClr val="accent5"/>
                  </a:solidFill>
                </a:rPr>
                <a:t>DNA Nexus deidentified files and shared with diagnostics developers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>
                  <a:solidFill>
                    <a:schemeClr val="accent5"/>
                  </a:solidFill>
                </a:rPr>
                <a:t>Developers analyzed sample files using HRD bioinformatic pipelines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>
                  <a:solidFill>
                    <a:schemeClr val="accent5"/>
                  </a:solidFill>
                </a:rPr>
                <a:t>NCI stats team compared assays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9B6FAE4-ECAD-E847-6F58-6842F2828D54}"/>
                </a:ext>
              </a:extLst>
            </p:cNvPr>
            <p:cNvSpPr/>
            <p:nvPr/>
          </p:nvSpPr>
          <p:spPr>
            <a:xfrm>
              <a:off x="6695768" y="2775155"/>
              <a:ext cx="5024284" cy="2644877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>
                  <a:solidFill>
                    <a:schemeClr val="accent5"/>
                  </a:solidFill>
                </a:rPr>
                <a:t>Patient Sample Analysis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Poppins"/>
                  <a:ea typeface="+mn-ea"/>
                  <a:cs typeface="+mn-cs"/>
                </a:rPr>
                <a:t>~</a:t>
              </a: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Poppins"/>
                  <a:ea typeface="+mn-ea"/>
                  <a:cs typeface="+mn-cs"/>
                </a:rPr>
                <a:t>125 freshly sectioned </a:t>
              </a:r>
              <a:r>
                <a:rPr lang="en-US" sz="2000">
                  <a:solidFill>
                    <a:schemeClr val="accent5"/>
                  </a:solidFill>
                  <a:latin typeface="Poppins"/>
                </a:rPr>
                <a:t>ovarian cancer samples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000">
                  <a:solidFill>
                    <a:schemeClr val="accent5"/>
                  </a:solidFill>
                  <a:latin typeface="Poppins"/>
                </a:rPr>
                <a:t>Fredrick National Laboratory will extract and distribute DNA/RNA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2000">
                  <a:solidFill>
                    <a:schemeClr val="accent5"/>
                  </a:solidFill>
                </a:rPr>
                <a:t>Developers will run their HRD assays on samples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000">
                  <a:solidFill>
                    <a:schemeClr val="accent5"/>
                  </a:solidFill>
                  <a:latin typeface="Poppins"/>
                </a:rPr>
                <a:t>NCI stats team will compare assays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81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1A61-4887-42A5-3262-472F17B5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HRD Project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BCCDB-CF0B-9767-DF60-A16BB940E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4" y="1562986"/>
            <a:ext cx="10800906" cy="5220585"/>
          </a:xfrm>
          <a:solidFill>
            <a:srgbClr val="FFFFFF"/>
          </a:solidFill>
        </p:spPr>
        <p:txBody>
          <a:bodyPr numCol="3">
            <a:normAutofit fontScale="77500" lnSpcReduction="20000"/>
          </a:bodyPr>
          <a:lstStyle/>
          <a:p>
            <a:r>
              <a:rPr lang="en-US" err="1"/>
              <a:t>Abbvie</a:t>
            </a:r>
            <a:endParaRPr lang="en-US"/>
          </a:p>
          <a:p>
            <a:r>
              <a:rPr lang="en-US"/>
              <a:t>ACT Genomics</a:t>
            </a:r>
          </a:p>
          <a:p>
            <a:r>
              <a:rPr lang="en-US"/>
              <a:t>Ambry Genetics</a:t>
            </a:r>
          </a:p>
          <a:p>
            <a:r>
              <a:rPr lang="en-US" err="1"/>
              <a:t>Amoydx</a:t>
            </a:r>
            <a:endParaRPr lang="en-US"/>
          </a:p>
          <a:p>
            <a:r>
              <a:rPr lang="en-US"/>
              <a:t>AstraZeneca</a:t>
            </a:r>
          </a:p>
          <a:p>
            <a:r>
              <a:rPr lang="en-US"/>
              <a:t>Arizona State University</a:t>
            </a:r>
          </a:p>
          <a:p>
            <a:r>
              <a:rPr lang="en-US"/>
              <a:t>Bayer</a:t>
            </a:r>
          </a:p>
          <a:p>
            <a:r>
              <a:rPr lang="en-US"/>
              <a:t>Biodiscovery</a:t>
            </a:r>
          </a:p>
          <a:p>
            <a:r>
              <a:rPr lang="en-US"/>
              <a:t>Bristol Myers Squibb</a:t>
            </a:r>
          </a:p>
          <a:p>
            <a:r>
              <a:rPr lang="en-US"/>
              <a:t>Caris Life Sciences</a:t>
            </a:r>
          </a:p>
          <a:p>
            <a:r>
              <a:rPr lang="en-US"/>
              <a:t>DNA Nexus</a:t>
            </a:r>
          </a:p>
          <a:p>
            <a:r>
              <a:rPr lang="en-US"/>
              <a:t>EMD Serono</a:t>
            </a:r>
          </a:p>
          <a:p>
            <a:r>
              <a:rPr lang="en-US"/>
              <a:t>EORTC</a:t>
            </a:r>
          </a:p>
          <a:p>
            <a:r>
              <a:rPr lang="en-US"/>
              <a:t>Foundation Medicine</a:t>
            </a:r>
          </a:p>
          <a:p>
            <a:r>
              <a:rPr lang="en-US"/>
              <a:t>Frederick National Laboratory for Cancer Research</a:t>
            </a:r>
          </a:p>
          <a:p>
            <a:r>
              <a:rPr lang="en-US"/>
              <a:t>GlaxoSmithKline</a:t>
            </a:r>
          </a:p>
          <a:p>
            <a:r>
              <a:rPr lang="en-US"/>
              <a:t>Guardant Health</a:t>
            </a:r>
          </a:p>
          <a:p>
            <a:r>
              <a:rPr lang="en-US"/>
              <a:t>Illumina</a:t>
            </a:r>
          </a:p>
          <a:p>
            <a:r>
              <a:rPr lang="en-US" err="1"/>
              <a:t>Invitae</a:t>
            </a:r>
            <a:endParaRPr lang="en-US"/>
          </a:p>
          <a:p>
            <a:r>
              <a:rPr lang="en-US"/>
              <a:t>Janssen</a:t>
            </a:r>
          </a:p>
          <a:p>
            <a:r>
              <a:rPr lang="en-US"/>
              <a:t>MD Anderson</a:t>
            </a:r>
          </a:p>
          <a:p>
            <a:r>
              <a:rPr lang="en-US"/>
              <a:t>Merck</a:t>
            </a:r>
          </a:p>
          <a:p>
            <a:r>
              <a:rPr lang="en-US"/>
              <a:t>Myriad</a:t>
            </a:r>
          </a:p>
          <a:p>
            <a:r>
              <a:rPr lang="en-US"/>
              <a:t>National Cancer Institute</a:t>
            </a:r>
          </a:p>
          <a:p>
            <a:r>
              <a:rPr lang="en-US" err="1"/>
              <a:t>Neogenomics</a:t>
            </a:r>
            <a:endParaRPr lang="en-US"/>
          </a:p>
          <a:p>
            <a:r>
              <a:rPr lang="en-US"/>
              <a:t>Novartis</a:t>
            </a:r>
          </a:p>
          <a:p>
            <a:r>
              <a:rPr lang="en-US" err="1"/>
              <a:t>Omniseq</a:t>
            </a:r>
            <a:endParaRPr lang="en-US"/>
          </a:p>
          <a:p>
            <a:r>
              <a:rPr lang="en-US"/>
              <a:t>Pfizer</a:t>
            </a:r>
          </a:p>
          <a:p>
            <a:r>
              <a:rPr lang="en-US"/>
              <a:t>PGDx</a:t>
            </a:r>
          </a:p>
          <a:p>
            <a:r>
              <a:rPr lang="en-US"/>
              <a:t>Qiagen</a:t>
            </a:r>
          </a:p>
          <a:p>
            <a:r>
              <a:rPr lang="en-US"/>
              <a:t>Resolution Biosciences</a:t>
            </a:r>
          </a:p>
          <a:p>
            <a:r>
              <a:rPr lang="en-US" err="1"/>
              <a:t>SOPHiA</a:t>
            </a:r>
            <a:r>
              <a:rPr lang="en-US"/>
              <a:t> Genetics</a:t>
            </a:r>
          </a:p>
          <a:p>
            <a:r>
              <a:rPr lang="en-US"/>
              <a:t>Tempus</a:t>
            </a:r>
          </a:p>
          <a:p>
            <a:r>
              <a:rPr lang="en-US" err="1"/>
              <a:t>Thermo</a:t>
            </a:r>
            <a:r>
              <a:rPr lang="en-US"/>
              <a:t> Fisher</a:t>
            </a:r>
          </a:p>
          <a:p>
            <a:r>
              <a:rPr lang="en-US"/>
              <a:t>University of Alabama at Birmingham</a:t>
            </a:r>
          </a:p>
          <a:p>
            <a:r>
              <a:rPr lang="en-US"/>
              <a:t>University of Heidelberg</a:t>
            </a:r>
          </a:p>
          <a:p>
            <a:r>
              <a:rPr lang="en-US"/>
              <a:t>U.S. Food and Drug Administration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6852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E07D-123B-4DE9-57DB-C0321107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the Collaborative Model for Digital Pathology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74C7-5E46-010D-5C39-6E453E01B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608" y="3462219"/>
            <a:ext cx="10107191" cy="23151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Initial Opportunities:</a:t>
            </a:r>
          </a:p>
          <a:p>
            <a:r>
              <a:rPr lang="en-US"/>
              <a:t>Outline potential use cases, considerations, and approaches for AI-driven digital pathology in oncology drug development </a:t>
            </a:r>
          </a:p>
          <a:p>
            <a:r>
              <a:rPr lang="en-US"/>
              <a:t>Identify key challenges/opportunities for alignment of methodology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B2F8455-C742-3119-B648-BD42434CE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284518"/>
              </p:ext>
            </p:extLst>
          </p:nvPr>
        </p:nvGraphicFramePr>
        <p:xfrm>
          <a:off x="2704156" y="1147093"/>
          <a:ext cx="6599334" cy="2315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817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84DAF6-2C70-02A8-A327-D3AE2A18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10697"/>
            <a:ext cx="10107190" cy="1325563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Friends</a:t>
            </a:r>
            <a:r>
              <a:rPr lang="en-US"/>
              <a:t>’ Collaborative Model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CC48B7-3F0C-50FF-5700-ED38286B2B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831426"/>
              </p:ext>
            </p:extLst>
          </p:nvPr>
        </p:nvGraphicFramePr>
        <p:xfrm>
          <a:off x="1482076" y="1318380"/>
          <a:ext cx="9463314" cy="456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86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D0709E0-3D96-4DDE-B36D-A3B5861A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10697"/>
            <a:ext cx="10107190" cy="784167"/>
          </a:xfrm>
        </p:spPr>
        <p:txBody>
          <a:bodyPr>
            <a:normAutofit/>
          </a:bodyPr>
          <a:lstStyle/>
          <a:p>
            <a:r>
              <a:rPr lang="en-US" sz="3600"/>
              <a:t>TMB Harmonization Project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F107BF-F035-4CC7-B2AC-E824FA94E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71318"/>
              </p:ext>
            </p:extLst>
          </p:nvPr>
        </p:nvGraphicFramePr>
        <p:xfrm>
          <a:off x="350874" y="1575451"/>
          <a:ext cx="1138392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642">
                  <a:extLst>
                    <a:ext uri="{9D8B030D-6E8A-4147-A177-3AD203B41FA5}">
                      <a16:colId xmlns:a16="http://schemas.microsoft.com/office/drawing/2014/main" val="1402968925"/>
                    </a:ext>
                  </a:extLst>
                </a:gridCol>
                <a:gridCol w="3794642">
                  <a:extLst>
                    <a:ext uri="{9D8B030D-6E8A-4147-A177-3AD203B41FA5}">
                      <a16:colId xmlns:a16="http://schemas.microsoft.com/office/drawing/2014/main" val="3869324079"/>
                    </a:ext>
                  </a:extLst>
                </a:gridCol>
                <a:gridCol w="3794642">
                  <a:extLst>
                    <a:ext uri="{9D8B030D-6E8A-4147-A177-3AD203B41FA5}">
                      <a16:colId xmlns:a16="http://schemas.microsoft.com/office/drawing/2014/main" val="1232790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The 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Problem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431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Tumor mutational burden (TMB) measures the quantity of mutations found in a tumor.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There is a lack of standardization for TMB calculation and reporting.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 unique research partnership to develop alignment strategies for measuring TMB.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208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/>
                        <a:t>This type of biomarker may help predict the likelihood a patient with cancer will benefit from immuno-oncology (IO) therapies.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Different tests may report different measurements, and since there is no standardized way of calculating TMB it is difficult to use as a biomarker.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Friends</a:t>
                      </a:r>
                      <a:r>
                        <a:rPr lang="en-US" sz="1600" i="0"/>
                        <a:t> convened stakeholders to review the current methods of TMB calculation and reporting and create a consensus solution on how best to standardize them.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/>
                        <a:t>The group proposed analytical and clinical validation studies to support a standardized method of TMB measurement.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344752"/>
                  </a:ext>
                </a:extLst>
              </a:tr>
            </a:tbl>
          </a:graphicData>
        </a:graphic>
      </p:graphicFrame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B6892296-02A0-4E9A-8FB3-35D83412E6BA}"/>
              </a:ext>
            </a:extLst>
          </p:cNvPr>
          <p:cNvSpPr/>
          <p:nvPr/>
        </p:nvSpPr>
        <p:spPr>
          <a:xfrm>
            <a:off x="7931888" y="1418771"/>
            <a:ext cx="3802911" cy="520700"/>
          </a:xfrm>
          <a:prstGeom prst="homePlate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The Solution 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1F7D7ACD-4648-4C7C-A89F-8B54681F728E}"/>
              </a:ext>
            </a:extLst>
          </p:cNvPr>
          <p:cNvSpPr/>
          <p:nvPr/>
        </p:nvSpPr>
        <p:spPr>
          <a:xfrm>
            <a:off x="4167963" y="1418771"/>
            <a:ext cx="4061639" cy="52070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The Problem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415FF56-0D62-4D9D-B61C-362F22CA19B3}"/>
              </a:ext>
            </a:extLst>
          </p:cNvPr>
          <p:cNvSpPr/>
          <p:nvPr/>
        </p:nvSpPr>
        <p:spPr>
          <a:xfrm>
            <a:off x="350874" y="1418771"/>
            <a:ext cx="4061638" cy="520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The Definition</a:t>
            </a:r>
          </a:p>
        </p:txBody>
      </p:sp>
    </p:spTree>
    <p:extLst>
      <p:ext uri="{BB962C8B-B14F-4D97-AF65-F5344CB8AC3E}">
        <p14:creationId xmlns:p14="http://schemas.microsoft.com/office/powerpoint/2010/main" val="215883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D0709E0-3D96-4DDE-B36D-A3B5861A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10697"/>
            <a:ext cx="10107190" cy="784167"/>
          </a:xfrm>
        </p:spPr>
        <p:txBody>
          <a:bodyPr>
            <a:normAutofit/>
          </a:bodyPr>
          <a:lstStyle/>
          <a:p>
            <a:r>
              <a:rPr lang="en-US" sz="3600"/>
              <a:t>TMB Harmonization Project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F107BF-F035-4CC7-B2AC-E824FA94E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22739"/>
              </p:ext>
            </p:extLst>
          </p:nvPr>
        </p:nvGraphicFramePr>
        <p:xfrm>
          <a:off x="46102" y="2581936"/>
          <a:ext cx="1204311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645">
                  <a:extLst>
                    <a:ext uri="{9D8B030D-6E8A-4147-A177-3AD203B41FA5}">
                      <a16:colId xmlns:a16="http://schemas.microsoft.com/office/drawing/2014/main" val="761296254"/>
                    </a:ext>
                  </a:extLst>
                </a:gridCol>
                <a:gridCol w="3504996">
                  <a:extLst>
                    <a:ext uri="{9D8B030D-6E8A-4147-A177-3AD203B41FA5}">
                      <a16:colId xmlns:a16="http://schemas.microsoft.com/office/drawing/2014/main" val="1402968925"/>
                    </a:ext>
                  </a:extLst>
                </a:gridCol>
                <a:gridCol w="3456650">
                  <a:extLst>
                    <a:ext uri="{9D8B030D-6E8A-4147-A177-3AD203B41FA5}">
                      <a16:colId xmlns:a16="http://schemas.microsoft.com/office/drawing/2014/main" val="3869324079"/>
                    </a:ext>
                  </a:extLst>
                </a:gridCol>
                <a:gridCol w="3429827">
                  <a:extLst>
                    <a:ext uri="{9D8B030D-6E8A-4147-A177-3AD203B41FA5}">
                      <a16:colId xmlns:a16="http://schemas.microsoft.com/office/drawing/2014/main" val="1232790668"/>
                    </a:ext>
                  </a:extLst>
                </a:gridCol>
              </a:tblGrid>
              <a:tr h="246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>
                          <a:solidFill>
                            <a:schemeClr val="accent1"/>
                          </a:solidFill>
                        </a:rPr>
                        <a:t>Objectives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identify sources of variability between TMB calculated using whole exome sequencing (WES) and various targeted panels used in the clinic</a:t>
                      </a:r>
                      <a:endParaRPr lang="en-US" sz="1400" b="0" i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agree upon creation of a universal reference standard using WES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identify sources of variability after alignment of TMB scores from targeted panels to the reference standard</a:t>
                      </a:r>
                      <a:endParaRPr lang="en-US" sz="1400" b="0" i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propose standards for defining clinical application of TMB and inform clinical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solidFill>
                            <a:schemeClr val="accent1"/>
                          </a:solidFill>
                        </a:rPr>
                        <a:t>To develop a calibration tool to promote reproducibility and comparability across assays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344752"/>
                  </a:ext>
                </a:extLst>
              </a:tr>
              <a:tr h="246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>
                          <a:solidFill>
                            <a:schemeClr val="accent1"/>
                          </a:solidFill>
                        </a:rPr>
                        <a:t>Approach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i="0">
                          <a:solidFill>
                            <a:schemeClr val="accent1"/>
                          </a:solidFill>
                        </a:rPr>
                        <a:t>11 different laboratories use publicly available TCGA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i="0">
                          <a:solidFill>
                            <a:schemeClr val="accent1"/>
                          </a:solidFill>
                        </a:rPr>
                        <a:t>16 different laboratories use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 cells derived from human tumors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i="0">
                          <a:solidFill>
                            <a:schemeClr val="accent1"/>
                          </a:solidFill>
                        </a:rPr>
                        <a:t>16 different laboratories use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 clinical samples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16268"/>
                  </a:ext>
                </a:extLst>
              </a:tr>
            </a:tbl>
          </a:graphicData>
        </a:graphic>
      </p:graphicFrame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B6892296-02A0-4E9A-8FB3-35D83412E6BA}"/>
              </a:ext>
            </a:extLst>
          </p:cNvPr>
          <p:cNvSpPr/>
          <p:nvPr/>
        </p:nvSpPr>
        <p:spPr>
          <a:xfrm>
            <a:off x="8734425" y="1864464"/>
            <a:ext cx="3354795" cy="701221"/>
          </a:xfrm>
          <a:prstGeom prst="homePlate">
            <a:avLst>
              <a:gd name="adj" fmla="val 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Phase 3</a:t>
            </a:r>
          </a:p>
          <a:p>
            <a:pPr algn="ctr"/>
            <a:r>
              <a:rPr lang="en-US">
                <a:solidFill>
                  <a:schemeClr val="accent1"/>
                </a:solidFill>
              </a:rPr>
              <a:t>Clinical Analysis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1F7D7ACD-4648-4C7C-A89F-8B54681F728E}"/>
              </a:ext>
            </a:extLst>
          </p:cNvPr>
          <p:cNvSpPr/>
          <p:nvPr/>
        </p:nvSpPr>
        <p:spPr>
          <a:xfrm>
            <a:off x="5183142" y="1864464"/>
            <a:ext cx="3900065" cy="701221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Phase 2</a:t>
            </a:r>
          </a:p>
          <a:p>
            <a:pPr algn="ctr"/>
            <a:r>
              <a:rPr lang="en-US"/>
              <a:t>Empirical Analysis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415FF56-0D62-4D9D-B61C-362F22CA19B3}"/>
              </a:ext>
            </a:extLst>
          </p:cNvPr>
          <p:cNvSpPr/>
          <p:nvPr/>
        </p:nvSpPr>
        <p:spPr>
          <a:xfrm>
            <a:off x="1699110" y="1864464"/>
            <a:ext cx="3900065" cy="7012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Phase 1</a:t>
            </a:r>
          </a:p>
          <a:p>
            <a:pPr algn="ctr"/>
            <a:r>
              <a:rPr lang="en-US"/>
              <a:t>In Silico Analysis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EA9B58D-6032-46B0-842B-DD96318B2A05}"/>
              </a:ext>
            </a:extLst>
          </p:cNvPr>
          <p:cNvSpPr/>
          <p:nvPr/>
        </p:nvSpPr>
        <p:spPr>
          <a:xfrm>
            <a:off x="36576" y="1864464"/>
            <a:ext cx="1661009" cy="701221"/>
          </a:xfrm>
          <a:prstGeom prst="homePlate">
            <a:avLst>
              <a:gd name="adj" fmla="val 0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Workflow</a:t>
            </a:r>
            <a:endParaRPr lang="en-US" sz="16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4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3EF2-138B-C415-0E5E-33009A02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TMB Methodological Approach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47F0813-7717-C456-6CBF-719607B4ADD0}"/>
              </a:ext>
            </a:extLst>
          </p:cNvPr>
          <p:cNvSpPr/>
          <p:nvPr/>
        </p:nvSpPr>
        <p:spPr>
          <a:xfrm>
            <a:off x="7751487" y="2672957"/>
            <a:ext cx="1805673" cy="1737360"/>
          </a:xfrm>
          <a:prstGeom prst="rightArrow">
            <a:avLst>
              <a:gd name="adj1" fmla="val 50000"/>
              <a:gd name="adj2" fmla="val 43876"/>
            </a:avLst>
          </a:prstGeom>
          <a:solidFill>
            <a:srgbClr val="FFFFFF"/>
          </a:solidFill>
          <a:ln w="28575" cap="flat">
            <a:solidFill>
              <a:srgbClr val="336699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cxnSp>
        <p:nvCxnSpPr>
          <p:cNvPr id="4" name="Straight Arrow Connector 26">
            <a:extLst>
              <a:ext uri="{FF2B5EF4-FFF2-40B4-BE49-F238E27FC236}">
                <a16:creationId xmlns:a16="http://schemas.microsoft.com/office/drawing/2014/main" id="{C43F4237-62EB-34A4-09AE-0D6572C9107C}"/>
              </a:ext>
            </a:extLst>
          </p:cNvPr>
          <p:cNvCxnSpPr>
            <a:cxnSpLocks/>
          </p:cNvCxnSpPr>
          <p:nvPr/>
        </p:nvCxnSpPr>
        <p:spPr>
          <a:xfrm>
            <a:off x="4632405" y="4309979"/>
            <a:ext cx="1211772" cy="0"/>
          </a:xfrm>
          <a:prstGeom prst="straightConnector1">
            <a:avLst/>
          </a:prstGeom>
          <a:ln w="38100">
            <a:solidFill>
              <a:srgbClr val="00537B"/>
            </a:solidFill>
            <a:miter/>
            <a:tailEnd type="triangle"/>
          </a:ln>
        </p:spPr>
      </p:cxnSp>
      <p:cxnSp>
        <p:nvCxnSpPr>
          <p:cNvPr id="5" name="Straight Arrow Connector 30">
            <a:extLst>
              <a:ext uri="{FF2B5EF4-FFF2-40B4-BE49-F238E27FC236}">
                <a16:creationId xmlns:a16="http://schemas.microsoft.com/office/drawing/2014/main" id="{F257F134-0264-FC8F-5CD3-DB1DEE99DF71}"/>
              </a:ext>
            </a:extLst>
          </p:cNvPr>
          <p:cNvCxnSpPr>
            <a:cxnSpLocks/>
          </p:cNvCxnSpPr>
          <p:nvPr/>
        </p:nvCxnSpPr>
        <p:spPr>
          <a:xfrm>
            <a:off x="4632405" y="2729259"/>
            <a:ext cx="1233453" cy="5185"/>
          </a:xfrm>
          <a:prstGeom prst="straightConnector1">
            <a:avLst/>
          </a:prstGeom>
          <a:ln w="38100">
            <a:solidFill>
              <a:srgbClr val="00537B"/>
            </a:solidFill>
            <a:miter/>
            <a:tailEnd type="triangle"/>
          </a:ln>
        </p:spPr>
      </p:cxnSp>
      <p:sp>
        <p:nvSpPr>
          <p:cNvPr id="6" name="TextBox 25">
            <a:extLst>
              <a:ext uri="{FF2B5EF4-FFF2-40B4-BE49-F238E27FC236}">
                <a16:creationId xmlns:a16="http://schemas.microsoft.com/office/drawing/2014/main" id="{AD229864-A574-C4BE-175D-D7FB6FB3495C}"/>
              </a:ext>
            </a:extLst>
          </p:cNvPr>
          <p:cNvSpPr txBox="1"/>
          <p:nvPr/>
        </p:nvSpPr>
        <p:spPr>
          <a:xfrm>
            <a:off x="5844177" y="4017591"/>
            <a:ext cx="1243907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84AACB"/>
            </a:solidFill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Panel TMB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score</a:t>
            </a:r>
          </a:p>
        </p:txBody>
      </p:sp>
      <p:sp>
        <p:nvSpPr>
          <p:cNvPr id="7" name="TextBox 27">
            <a:extLst>
              <a:ext uri="{FF2B5EF4-FFF2-40B4-BE49-F238E27FC236}">
                <a16:creationId xmlns:a16="http://schemas.microsoft.com/office/drawing/2014/main" id="{6DEEF79F-E521-2A26-64B3-EFA0264BFDAA}"/>
              </a:ext>
            </a:extLst>
          </p:cNvPr>
          <p:cNvSpPr txBox="1"/>
          <p:nvPr/>
        </p:nvSpPr>
        <p:spPr>
          <a:xfrm>
            <a:off x="3087703" y="3894480"/>
            <a:ext cx="1544702" cy="830997"/>
          </a:xfrm>
          <a:prstGeom prst="rect">
            <a:avLst/>
          </a:prstGeom>
          <a:solidFill>
            <a:srgbClr val="F5F8FA"/>
          </a:solidFill>
          <a:ln w="28575">
            <a:solidFill>
              <a:srgbClr val="81A6C6"/>
            </a:solidFill>
            <a:prstDash val="sysDash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Partner 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Lab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oratory’s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TMB algorithm</a:t>
            </a:r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05A220F1-BCEF-A11B-0E56-20C30B6B8487}"/>
              </a:ext>
            </a:extLst>
          </p:cNvPr>
          <p:cNvSpPr txBox="1"/>
          <p:nvPr/>
        </p:nvSpPr>
        <p:spPr>
          <a:xfrm>
            <a:off x="5865858" y="2442056"/>
            <a:ext cx="1389416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84AACB"/>
            </a:solidFill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WES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TMB score</a:t>
            </a:r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956B0B85-7340-F918-C7FE-D29F9CCCAAB2}"/>
              </a:ext>
            </a:extLst>
          </p:cNvPr>
          <p:cNvSpPr txBox="1"/>
          <p:nvPr/>
        </p:nvSpPr>
        <p:spPr>
          <a:xfrm>
            <a:off x="3177333" y="2313760"/>
            <a:ext cx="1455072" cy="830997"/>
          </a:xfrm>
          <a:prstGeom prst="rect">
            <a:avLst/>
          </a:prstGeom>
          <a:solidFill>
            <a:srgbClr val="F5F8FA"/>
          </a:solidFill>
          <a:ln w="28575">
            <a:solidFill>
              <a:srgbClr val="84AACB"/>
            </a:solidFill>
            <a:prstDash val="sysDash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Consortium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agreed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WES 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TMB algorithm</a:t>
            </a:r>
          </a:p>
        </p:txBody>
      </p:sp>
      <p:sp>
        <p:nvSpPr>
          <p:cNvPr id="10" name="TextBox 45">
            <a:extLst>
              <a:ext uri="{FF2B5EF4-FFF2-40B4-BE49-F238E27FC236}">
                <a16:creationId xmlns:a16="http://schemas.microsoft.com/office/drawing/2014/main" id="{B1B019A9-B80A-1CF8-7566-9B41C6798AB8}"/>
              </a:ext>
            </a:extLst>
          </p:cNvPr>
          <p:cNvSpPr txBox="1"/>
          <p:nvPr/>
        </p:nvSpPr>
        <p:spPr>
          <a:xfrm>
            <a:off x="7686423" y="3125198"/>
            <a:ext cx="168803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/>
                <a:sym typeface="Arial"/>
              </a:rPr>
              <a:t>Comparison of panel TMB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/>
                <a:sym typeface="Arial"/>
              </a:rPr>
              <a:t>WES TMB</a:t>
            </a:r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1" name="Picture 33" descr="Picture 33">
            <a:extLst>
              <a:ext uri="{FF2B5EF4-FFF2-40B4-BE49-F238E27FC236}">
                <a16:creationId xmlns:a16="http://schemas.microsoft.com/office/drawing/2014/main" id="{7787E913-F512-E3FC-020D-3B4916E5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486" y="2352116"/>
            <a:ext cx="2516671" cy="251667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FB1211D-02BA-CCCF-08D6-8056C8E11FAA}"/>
              </a:ext>
            </a:extLst>
          </p:cNvPr>
          <p:cNvSpPr/>
          <p:nvPr/>
        </p:nvSpPr>
        <p:spPr>
          <a:xfrm>
            <a:off x="2947450" y="2163786"/>
            <a:ext cx="4556271" cy="1188720"/>
          </a:xfrm>
          <a:prstGeom prst="roundRect">
            <a:avLst/>
          </a:prstGeom>
          <a:noFill/>
          <a:ln w="28575" cap="flat">
            <a:solidFill>
              <a:srgbClr val="FFC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AF33C9-537F-8CD0-CABE-3A1930CD46A3}"/>
              </a:ext>
            </a:extLst>
          </p:cNvPr>
          <p:cNvSpPr txBox="1"/>
          <p:nvPr/>
        </p:nvSpPr>
        <p:spPr>
          <a:xfrm>
            <a:off x="3087111" y="1832993"/>
            <a:ext cx="143032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solidFill>
                    <a:srgbClr val="FFFFFF">
                      <a:lumMod val="50000"/>
                    </a:srgb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Gold-standard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7D0044-5EEC-3D69-4B9C-867E84F2AECC}"/>
              </a:ext>
            </a:extLst>
          </p:cNvPr>
          <p:cNvSpPr/>
          <p:nvPr/>
        </p:nvSpPr>
        <p:spPr>
          <a:xfrm>
            <a:off x="2930947" y="3733149"/>
            <a:ext cx="4556272" cy="1188720"/>
          </a:xfrm>
          <a:prstGeom prst="roundRect">
            <a:avLst/>
          </a:prstGeom>
          <a:noFill/>
          <a:ln w="28575" cap="flat">
            <a:solidFill>
              <a:srgbClr val="336699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A1AA9A-53F0-7051-FA6A-AB6BEDEC898E}"/>
              </a:ext>
            </a:extLst>
          </p:cNvPr>
          <p:cNvSpPr txBox="1"/>
          <p:nvPr/>
        </p:nvSpPr>
        <p:spPr>
          <a:xfrm>
            <a:off x="3075252" y="3406179"/>
            <a:ext cx="143032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Panel-specific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B181D-C288-D87D-91A7-ADC3C7ADA0EA}"/>
              </a:ext>
            </a:extLst>
          </p:cNvPr>
          <p:cNvSpPr txBox="1"/>
          <p:nvPr/>
        </p:nvSpPr>
        <p:spPr>
          <a:xfrm>
            <a:off x="9905862" y="1882857"/>
            <a:ext cx="20031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Regression curves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7D596CB0-FD62-8DB1-1076-51E13DEC41C5}"/>
              </a:ext>
            </a:extLst>
          </p:cNvPr>
          <p:cNvSpPr txBox="1"/>
          <p:nvPr/>
        </p:nvSpPr>
        <p:spPr>
          <a:xfrm>
            <a:off x="336650" y="3866057"/>
            <a:ext cx="2211665" cy="1169551"/>
          </a:xfrm>
          <a:prstGeom prst="rect">
            <a:avLst/>
          </a:prstGeom>
          <a:ln w="28575">
            <a:solidFill>
              <a:srgbClr val="336699"/>
            </a:solidFill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umor-normal matched </a:t>
            </a:r>
            <a:br>
              <a: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FFPE clinical samples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(N=35)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[Lung, bladder, gastric and colon]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TextBox 35">
            <a:extLst>
              <a:ext uri="{FF2B5EF4-FFF2-40B4-BE49-F238E27FC236}">
                <a16:creationId xmlns:a16="http://schemas.microsoft.com/office/drawing/2014/main" id="{F61A0C0B-8D9A-2950-A59D-9E0A2C6A58DB}"/>
              </a:ext>
            </a:extLst>
          </p:cNvPr>
          <p:cNvSpPr txBox="1"/>
          <p:nvPr/>
        </p:nvSpPr>
        <p:spPr>
          <a:xfrm>
            <a:off x="336058" y="2983027"/>
            <a:ext cx="2212848" cy="738664"/>
          </a:xfrm>
          <a:prstGeom prst="rect">
            <a:avLst/>
          </a:prstGeom>
          <a:ln w="28575">
            <a:solidFill>
              <a:srgbClr val="33669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Human tumor-derived cell lines (N=10)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[Lung &amp; breast cancer]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2C91A9A5-4ECB-344A-E53E-83246EC50E8E}"/>
              </a:ext>
            </a:extLst>
          </p:cNvPr>
          <p:cNvSpPr txBox="1"/>
          <p:nvPr/>
        </p:nvSpPr>
        <p:spPr>
          <a:xfrm>
            <a:off x="336650" y="2099998"/>
            <a:ext cx="2211665" cy="738664"/>
          </a:xfrm>
          <a:prstGeom prst="rect">
            <a:avLst/>
          </a:prstGeom>
          <a:ln w="28575">
            <a:solidFill>
              <a:srgbClr val="33669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TCGA validation cohort samples (N=4065)</a:t>
            </a:r>
            <a:br>
              <a: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[Numerous tumor types]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9D47A7-842E-CE63-15DD-207E395E2B1C}"/>
              </a:ext>
            </a:extLst>
          </p:cNvPr>
          <p:cNvSpPr txBox="1"/>
          <p:nvPr/>
        </p:nvSpPr>
        <p:spPr>
          <a:xfrm>
            <a:off x="612295" y="1681709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Data Source</a:t>
            </a:r>
          </a:p>
        </p:txBody>
      </p:sp>
    </p:spTree>
    <p:extLst>
      <p:ext uri="{BB962C8B-B14F-4D97-AF65-F5344CB8AC3E}">
        <p14:creationId xmlns:p14="http://schemas.microsoft.com/office/powerpoint/2010/main" val="10883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9D2E-51B0-8326-EA6A-4B699DAB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Outputs from TMB Harmonization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6C598-FBC5-3500-2DCE-2D313602B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/>
              <a:t>Peer Reviewed Literature</a:t>
            </a:r>
          </a:p>
          <a:p>
            <a:pPr>
              <a:lnSpc>
                <a:spcPct val="120000"/>
              </a:lnSpc>
            </a:pPr>
            <a:r>
              <a:rPr lang="en-US"/>
              <a:t>Stenzinger et al, 2019 – Recommendations about use of TMB published in </a:t>
            </a:r>
            <a:r>
              <a:rPr lang="en-US" i="1"/>
              <a:t>Genes Chromosomes Cancer</a:t>
            </a:r>
          </a:p>
          <a:p>
            <a:pPr>
              <a:lnSpc>
                <a:spcPct val="120000"/>
              </a:lnSpc>
            </a:pPr>
            <a:r>
              <a:rPr lang="en-US"/>
              <a:t>Merino et al, 2020 – In silico analysis published in </a:t>
            </a:r>
            <a:r>
              <a:rPr lang="en-US" i="1"/>
              <a:t>JITC</a:t>
            </a:r>
          </a:p>
          <a:p>
            <a:pPr>
              <a:lnSpc>
                <a:spcPct val="120000"/>
              </a:lnSpc>
            </a:pPr>
            <a:r>
              <a:rPr lang="en-US"/>
              <a:t>Vega et al, 2021 – Tumor and cell sample analysis published in </a:t>
            </a:r>
            <a:r>
              <a:rPr lang="en-US" i="1"/>
              <a:t>Annals of Oncology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/>
              <a:t>Presentations at Public Meetings</a:t>
            </a:r>
          </a:p>
          <a:p>
            <a:pPr>
              <a:lnSpc>
                <a:spcPct val="120000"/>
              </a:lnSpc>
            </a:pPr>
            <a:r>
              <a:rPr lang="en-US"/>
              <a:t>SITC 2019 Annual Meeting Presentation highlighting the project </a:t>
            </a:r>
          </a:p>
          <a:p>
            <a:pPr>
              <a:lnSpc>
                <a:spcPct val="120000"/>
              </a:lnSpc>
            </a:pPr>
            <a:r>
              <a:rPr lang="en-US"/>
              <a:t>AACR 2020 Annual Meeting Presentation describing findings from the tumor sample analysis</a:t>
            </a:r>
          </a:p>
        </p:txBody>
      </p:sp>
    </p:spTree>
    <p:extLst>
      <p:ext uri="{BB962C8B-B14F-4D97-AF65-F5344CB8AC3E}">
        <p14:creationId xmlns:p14="http://schemas.microsoft.com/office/powerpoint/2010/main" val="106440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1D356-44B8-F10A-2DE2-A563FD9E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TMB Project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60626-5E3C-6113-0A4E-A6A0B6624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608" y="1422400"/>
            <a:ext cx="10107191" cy="4354945"/>
          </a:xfrm>
        </p:spPr>
        <p:txBody>
          <a:bodyPr numCol="3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ACT Genomics </a:t>
            </a:r>
          </a:p>
          <a:p>
            <a:pPr>
              <a:lnSpc>
                <a:spcPct val="120000"/>
              </a:lnSpc>
            </a:pPr>
            <a:r>
              <a:rPr lang="en-US"/>
              <a:t>AstraZeneca</a:t>
            </a:r>
          </a:p>
          <a:p>
            <a:pPr>
              <a:lnSpc>
                <a:spcPct val="120000"/>
              </a:lnSpc>
            </a:pPr>
            <a:r>
              <a:rPr lang="en-US"/>
              <a:t>Brigham &amp; Women’s Hospital</a:t>
            </a:r>
          </a:p>
          <a:p>
            <a:pPr>
              <a:lnSpc>
                <a:spcPct val="120000"/>
              </a:lnSpc>
            </a:pPr>
            <a:r>
              <a:rPr lang="en-US"/>
              <a:t>Bristol-Myers Squibb</a:t>
            </a:r>
          </a:p>
          <a:p>
            <a:pPr>
              <a:lnSpc>
                <a:spcPct val="120000"/>
              </a:lnSpc>
            </a:pPr>
            <a:r>
              <a:rPr lang="en-US"/>
              <a:t>Caris Life Sciences</a:t>
            </a:r>
          </a:p>
          <a:p>
            <a:pPr>
              <a:lnSpc>
                <a:spcPct val="120000"/>
              </a:lnSpc>
            </a:pPr>
            <a:r>
              <a:rPr lang="en-US"/>
              <a:t>Columbia University </a:t>
            </a:r>
          </a:p>
          <a:p>
            <a:pPr>
              <a:lnSpc>
                <a:spcPct val="120000"/>
              </a:lnSpc>
            </a:pPr>
            <a:r>
              <a:rPr lang="en-US"/>
              <a:t>EMD Serono</a:t>
            </a:r>
          </a:p>
          <a:p>
            <a:pPr>
              <a:lnSpc>
                <a:spcPct val="120000"/>
              </a:lnSpc>
            </a:pPr>
            <a:r>
              <a:rPr lang="en-US"/>
              <a:t>European </a:t>
            </a:r>
            <a:r>
              <a:rPr lang="en-US" err="1"/>
              <a:t>Organisation</a:t>
            </a:r>
            <a:r>
              <a:rPr lang="en-US"/>
              <a:t> for Research and Treatment of Cancer (EORTC)</a:t>
            </a:r>
          </a:p>
          <a:p>
            <a:pPr>
              <a:lnSpc>
                <a:spcPct val="120000"/>
              </a:lnSpc>
            </a:pPr>
            <a:r>
              <a:rPr lang="en-US"/>
              <a:t>Foundation Medicine</a:t>
            </a:r>
          </a:p>
          <a:p>
            <a:pPr>
              <a:lnSpc>
                <a:spcPct val="120000"/>
              </a:lnSpc>
            </a:pPr>
            <a:r>
              <a:rPr lang="en-US"/>
              <a:t>Guardant Health </a:t>
            </a:r>
          </a:p>
          <a:p>
            <a:pPr>
              <a:lnSpc>
                <a:spcPct val="120000"/>
              </a:lnSpc>
            </a:pPr>
            <a:r>
              <a:rPr lang="en-US"/>
              <a:t>Illumina </a:t>
            </a:r>
          </a:p>
          <a:p>
            <a:pPr>
              <a:lnSpc>
                <a:spcPct val="120000"/>
              </a:lnSpc>
            </a:pPr>
            <a:r>
              <a:rPr lang="en-US"/>
              <a:t>Johns Hopkins University </a:t>
            </a:r>
          </a:p>
          <a:p>
            <a:pPr>
              <a:lnSpc>
                <a:spcPct val="120000"/>
              </a:lnSpc>
            </a:pPr>
            <a:r>
              <a:rPr lang="en-US" err="1"/>
              <a:t>Navican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</a:pPr>
            <a:r>
              <a:rPr lang="en-US"/>
              <a:t>Memorial Sloan Kettering Cancer Center</a:t>
            </a:r>
          </a:p>
          <a:p>
            <a:pPr>
              <a:lnSpc>
                <a:spcPct val="120000"/>
              </a:lnSpc>
            </a:pPr>
            <a:r>
              <a:rPr lang="en-US"/>
              <a:t>Merck </a:t>
            </a:r>
          </a:p>
          <a:p>
            <a:pPr>
              <a:lnSpc>
                <a:spcPct val="120000"/>
              </a:lnSpc>
            </a:pPr>
            <a:r>
              <a:rPr lang="en-US"/>
              <a:t>National Cancer Institute (NCI)</a:t>
            </a:r>
          </a:p>
          <a:p>
            <a:pPr>
              <a:lnSpc>
                <a:spcPct val="120000"/>
              </a:lnSpc>
            </a:pPr>
            <a:r>
              <a:rPr lang="en-US"/>
              <a:t>National Institutes of Health (NIH)</a:t>
            </a:r>
          </a:p>
          <a:p>
            <a:pPr>
              <a:lnSpc>
                <a:spcPct val="120000"/>
              </a:lnSpc>
            </a:pPr>
            <a:r>
              <a:rPr lang="en-US" err="1"/>
              <a:t>NeoGenomics</a:t>
            </a:r>
            <a:r>
              <a:rPr lang="en-US"/>
              <a:t> Laboratories</a:t>
            </a:r>
          </a:p>
          <a:p>
            <a:pPr>
              <a:lnSpc>
                <a:spcPct val="120000"/>
              </a:lnSpc>
            </a:pPr>
            <a:r>
              <a:rPr lang="en-US" err="1"/>
              <a:t>OmniSeq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</a:pPr>
            <a:r>
              <a:rPr lang="en-US"/>
              <a:t>Pfizer</a:t>
            </a:r>
          </a:p>
          <a:p>
            <a:pPr>
              <a:lnSpc>
                <a:spcPct val="120000"/>
              </a:lnSpc>
            </a:pPr>
            <a:r>
              <a:rPr lang="en-US"/>
              <a:t>Personal Genome Diagnostics</a:t>
            </a:r>
          </a:p>
          <a:p>
            <a:pPr>
              <a:lnSpc>
                <a:spcPct val="120000"/>
              </a:lnSpc>
            </a:pPr>
            <a:r>
              <a:rPr lang="en-US" err="1"/>
              <a:t>precisionFDA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Q2| EA Genomics</a:t>
            </a:r>
          </a:p>
          <a:p>
            <a:pPr>
              <a:lnSpc>
                <a:spcPct val="120000"/>
              </a:lnSpc>
            </a:pPr>
            <a:r>
              <a:rPr lang="en-US"/>
              <a:t>QIAGEN</a:t>
            </a:r>
          </a:p>
          <a:p>
            <a:pPr>
              <a:lnSpc>
                <a:spcPct val="120000"/>
              </a:lnSpc>
            </a:pPr>
            <a:r>
              <a:rPr lang="en-US"/>
              <a:t>Regeneron Pharmaceuticals</a:t>
            </a:r>
          </a:p>
          <a:p>
            <a:pPr>
              <a:lnSpc>
                <a:spcPct val="120000"/>
              </a:lnSpc>
            </a:pPr>
            <a:r>
              <a:rPr lang="en-US" err="1"/>
              <a:t>SeraCare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err="1"/>
              <a:t>Thermo</a:t>
            </a:r>
            <a:r>
              <a:rPr lang="en-US"/>
              <a:t> Fisher Scientific</a:t>
            </a:r>
          </a:p>
          <a:p>
            <a:pPr>
              <a:lnSpc>
                <a:spcPct val="120000"/>
              </a:lnSpc>
            </a:pPr>
            <a:r>
              <a:rPr lang="en-US"/>
              <a:t>U.S. Food and Drug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30769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D0709E0-3D96-4DDE-B36D-A3B5861A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10697"/>
            <a:ext cx="10107190" cy="784167"/>
          </a:xfrm>
        </p:spPr>
        <p:txBody>
          <a:bodyPr>
            <a:normAutofit/>
          </a:bodyPr>
          <a:lstStyle/>
          <a:p>
            <a:r>
              <a:rPr lang="en-US" sz="3600"/>
              <a:t>HRD Harmonization Project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F107BF-F035-4CC7-B2AC-E824FA94E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33318"/>
              </p:ext>
            </p:extLst>
          </p:nvPr>
        </p:nvGraphicFramePr>
        <p:xfrm>
          <a:off x="952696" y="1346851"/>
          <a:ext cx="10488189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063">
                  <a:extLst>
                    <a:ext uri="{9D8B030D-6E8A-4147-A177-3AD203B41FA5}">
                      <a16:colId xmlns:a16="http://schemas.microsoft.com/office/drawing/2014/main" val="1402968925"/>
                    </a:ext>
                  </a:extLst>
                </a:gridCol>
                <a:gridCol w="3496063">
                  <a:extLst>
                    <a:ext uri="{9D8B030D-6E8A-4147-A177-3AD203B41FA5}">
                      <a16:colId xmlns:a16="http://schemas.microsoft.com/office/drawing/2014/main" val="3869324079"/>
                    </a:ext>
                  </a:extLst>
                </a:gridCol>
                <a:gridCol w="3496063">
                  <a:extLst>
                    <a:ext uri="{9D8B030D-6E8A-4147-A177-3AD203B41FA5}">
                      <a16:colId xmlns:a16="http://schemas.microsoft.com/office/drawing/2014/main" val="1232790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The 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Problem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431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Homologous recombination deficiency (HRD) is a complex biomarker that helps identify whether patients may respond to certain treatments.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Currently, there is no standardized way to define, measure, and report HRD.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 unique research partnership to develop alignment strategies among different methods for measuring HRD and aligning around its use as a biomarker in clinical care.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208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/>
                        <a:t>This type of biomarker has promise in identifying patients with certain cancers who are more likely to benefit from PARP inhibitors and other DNA repair targeting drugs.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 few NGS-based HRD assays are currently available, and these use different approaches to measure HRD. But there is no agreement on what parameters contribute to the determination of a sample’s HR status.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Friends</a:t>
                      </a:r>
                      <a:r>
                        <a:rPr lang="en-US" sz="1600"/>
                        <a:t> assembled a consortium of project partners from key healthcare sectors to address concerns about the lack of consistency in determining HRD status, its prognostic value, and its use as a predictive biomarker.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344752"/>
                  </a:ext>
                </a:extLst>
              </a:tr>
            </a:tbl>
          </a:graphicData>
        </a:graphic>
      </p:graphicFrame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B6892296-02A0-4E9A-8FB3-35D83412E6BA}"/>
              </a:ext>
            </a:extLst>
          </p:cNvPr>
          <p:cNvSpPr/>
          <p:nvPr/>
        </p:nvSpPr>
        <p:spPr>
          <a:xfrm>
            <a:off x="7937220" y="1190171"/>
            <a:ext cx="3503665" cy="520700"/>
          </a:xfrm>
          <a:prstGeom prst="homePlate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The Solution 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1F7D7ACD-4648-4C7C-A89F-8B54681F728E}"/>
              </a:ext>
            </a:extLst>
          </p:cNvPr>
          <p:cNvSpPr/>
          <p:nvPr/>
        </p:nvSpPr>
        <p:spPr>
          <a:xfrm>
            <a:off x="4433553" y="1190171"/>
            <a:ext cx="3815400" cy="52070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The Problem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415FF56-0D62-4D9D-B61C-362F22CA19B3}"/>
              </a:ext>
            </a:extLst>
          </p:cNvPr>
          <p:cNvSpPr/>
          <p:nvPr/>
        </p:nvSpPr>
        <p:spPr>
          <a:xfrm>
            <a:off x="949521" y="1190171"/>
            <a:ext cx="3726498" cy="520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The Definition</a:t>
            </a:r>
          </a:p>
        </p:txBody>
      </p:sp>
    </p:spTree>
    <p:extLst>
      <p:ext uri="{BB962C8B-B14F-4D97-AF65-F5344CB8AC3E}">
        <p14:creationId xmlns:p14="http://schemas.microsoft.com/office/powerpoint/2010/main" val="234950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D0709E0-3D96-4DDE-B36D-A3B5861A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610" y="310697"/>
            <a:ext cx="10107190" cy="784167"/>
          </a:xfrm>
        </p:spPr>
        <p:txBody>
          <a:bodyPr>
            <a:normAutofit/>
          </a:bodyPr>
          <a:lstStyle/>
          <a:p>
            <a:r>
              <a:rPr lang="en-US" sz="3600"/>
              <a:t>HRD Harmonization Project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F107BF-F035-4CC7-B2AC-E824FA94E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23471"/>
              </p:ext>
            </p:extLst>
          </p:nvPr>
        </p:nvGraphicFramePr>
        <p:xfrm>
          <a:off x="46101" y="1965246"/>
          <a:ext cx="12145899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741">
                  <a:extLst>
                    <a:ext uri="{9D8B030D-6E8A-4147-A177-3AD203B41FA5}">
                      <a16:colId xmlns:a16="http://schemas.microsoft.com/office/drawing/2014/main" val="761296254"/>
                    </a:ext>
                  </a:extLst>
                </a:gridCol>
                <a:gridCol w="3534909">
                  <a:extLst>
                    <a:ext uri="{9D8B030D-6E8A-4147-A177-3AD203B41FA5}">
                      <a16:colId xmlns:a16="http://schemas.microsoft.com/office/drawing/2014/main" val="1402968925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3869324079"/>
                    </a:ext>
                  </a:extLst>
                </a:gridCol>
                <a:gridCol w="3459099">
                  <a:extLst>
                    <a:ext uri="{9D8B030D-6E8A-4147-A177-3AD203B41FA5}">
                      <a16:colId xmlns:a16="http://schemas.microsoft.com/office/drawing/2014/main" val="1232790668"/>
                    </a:ext>
                  </a:extLst>
                </a:gridCol>
              </a:tblGrid>
              <a:tr h="246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>
                          <a:solidFill>
                            <a:schemeClr val="accent1"/>
                          </a:solidFill>
                        </a:rPr>
                        <a:t>Objectives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refine the way HRD is being utilized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better understand how HRD calls are being determined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propose a common language around the use of HRD</a:t>
                      </a:r>
                      <a:endParaRPr lang="en-US" sz="1400" b="0" i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understand the level of variability across HRD assays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identify opportunities for harmonization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propose best practices for HRD assay alignment &amp; utilization</a:t>
                      </a:r>
                      <a:endParaRPr lang="en-US" sz="1400" b="0" i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understand how disease context impacts association between HRD and clinical outcome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identify approaches for the development of clinical evidence to evaluate HRD</a:t>
                      </a:r>
                      <a:endParaRPr lang="en-US" sz="1400" b="0" i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344752"/>
                  </a:ext>
                </a:extLst>
              </a:tr>
              <a:tr h="246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>
                          <a:solidFill>
                            <a:schemeClr val="accent1"/>
                          </a:solidFill>
                        </a:rPr>
                        <a:t>Approach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i="0">
                          <a:solidFill>
                            <a:schemeClr val="accent1"/>
                          </a:solidFill>
                        </a:rPr>
                        <a:t>Developed a landscape analysis of HRD aimed to identify how HRD is used, define how HRD calls are made, and propose common language around the use of HRD.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Working to establish an analysis plan for 15 diagnostics companies to use to identify variability in assays and opportunities for harmonization.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Report findings from Phase 2 for clinicians and patients and develop an analysis plan to evaluate impacts of HRD testing on clinical efficacy.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16268"/>
                  </a:ext>
                </a:extLst>
              </a:tr>
            </a:tbl>
          </a:graphicData>
        </a:graphic>
      </p:graphicFrame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B6892296-02A0-4E9A-8FB3-35D83412E6BA}"/>
              </a:ext>
            </a:extLst>
          </p:cNvPr>
          <p:cNvSpPr/>
          <p:nvPr/>
        </p:nvSpPr>
        <p:spPr>
          <a:xfrm>
            <a:off x="8734425" y="1247774"/>
            <a:ext cx="3456050" cy="701221"/>
          </a:xfrm>
          <a:prstGeom prst="homePlate">
            <a:avLst>
              <a:gd name="adj" fmla="val 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Phase 3</a:t>
            </a:r>
          </a:p>
          <a:p>
            <a:pPr algn="ctr"/>
            <a:r>
              <a:rPr lang="en-US">
                <a:solidFill>
                  <a:schemeClr val="accent1"/>
                </a:solidFill>
              </a:rPr>
              <a:t>Clinical Contextualization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1F7D7ACD-4648-4C7C-A89F-8B54681F728E}"/>
              </a:ext>
            </a:extLst>
          </p:cNvPr>
          <p:cNvSpPr/>
          <p:nvPr/>
        </p:nvSpPr>
        <p:spPr>
          <a:xfrm>
            <a:off x="5183142" y="1247774"/>
            <a:ext cx="3900065" cy="701221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Phase 2</a:t>
            </a:r>
          </a:p>
          <a:p>
            <a:pPr algn="ctr"/>
            <a:r>
              <a:rPr lang="en-US"/>
              <a:t>Assay Alignment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415FF56-0D62-4D9D-B61C-362F22CA19B3}"/>
              </a:ext>
            </a:extLst>
          </p:cNvPr>
          <p:cNvSpPr/>
          <p:nvPr/>
        </p:nvSpPr>
        <p:spPr>
          <a:xfrm>
            <a:off x="1699110" y="1247774"/>
            <a:ext cx="3900065" cy="7012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Phase 1</a:t>
            </a:r>
          </a:p>
          <a:p>
            <a:pPr algn="ctr"/>
            <a:r>
              <a:rPr lang="en-US"/>
              <a:t>Discovery and Definition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EA9B58D-6032-46B0-842B-DD96318B2A05}"/>
              </a:ext>
            </a:extLst>
          </p:cNvPr>
          <p:cNvSpPr/>
          <p:nvPr/>
        </p:nvSpPr>
        <p:spPr>
          <a:xfrm>
            <a:off x="36576" y="1247774"/>
            <a:ext cx="1661009" cy="701221"/>
          </a:xfrm>
          <a:prstGeom prst="homePlate">
            <a:avLst>
              <a:gd name="adj" fmla="val 0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Workflow</a:t>
            </a: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C9E935-3087-C93E-8856-618E6A6F78DF}"/>
              </a:ext>
            </a:extLst>
          </p:cNvPr>
          <p:cNvSpPr txBox="1"/>
          <p:nvPr/>
        </p:nvSpPr>
        <p:spPr>
          <a:xfrm>
            <a:off x="1697585" y="5607873"/>
            <a:ext cx="356553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u="sng"/>
              <a:t>Current Output:</a:t>
            </a:r>
          </a:p>
          <a:p>
            <a:r>
              <a:rPr lang="en-US" sz="1400" b="1"/>
              <a:t>Homologous Recombination Deficiency: Concepts, Definitions, and Assays. </a:t>
            </a:r>
            <a:r>
              <a:rPr lang="en-US" sz="1400" b="1" i="1"/>
              <a:t>The Oncologist </a:t>
            </a:r>
            <a:r>
              <a:rPr lang="en-US" sz="1400" b="1"/>
              <a:t>March 2022. </a:t>
            </a:r>
          </a:p>
        </p:txBody>
      </p:sp>
    </p:spTree>
    <p:extLst>
      <p:ext uri="{BB962C8B-B14F-4D97-AF65-F5344CB8AC3E}">
        <p14:creationId xmlns:p14="http://schemas.microsoft.com/office/powerpoint/2010/main" val="365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Friends_Theme">
  <a:themeElements>
    <a:clrScheme name="Friends-2020">
      <a:dk1>
        <a:srgbClr val="034C8E"/>
      </a:dk1>
      <a:lt1>
        <a:srgbClr val="EBF7FF"/>
      </a:lt1>
      <a:dk2>
        <a:srgbClr val="3783BC"/>
      </a:dk2>
      <a:lt2>
        <a:srgbClr val="81BFFB"/>
      </a:lt2>
      <a:accent1>
        <a:srgbClr val="034C8E"/>
      </a:accent1>
      <a:accent2>
        <a:srgbClr val="0D78E3"/>
      </a:accent2>
      <a:accent3>
        <a:srgbClr val="EBF7FF"/>
      </a:accent3>
      <a:accent4>
        <a:srgbClr val="3783BC"/>
      </a:accent4>
      <a:accent5>
        <a:srgbClr val="B54B4B"/>
      </a:accent5>
      <a:accent6>
        <a:srgbClr val="F88E8A"/>
      </a:accent6>
      <a:hlink>
        <a:srgbClr val="B54B4B"/>
      </a:hlink>
      <a:folHlink>
        <a:srgbClr val="F88E8A"/>
      </a:folHlink>
    </a:clrScheme>
    <a:fontScheme name="Custom 5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iends_Theme" id="{998368C1-DF49-48CB-A5EC-E172983FC824}" vid="{76C4231C-D65A-40D3-A239-417DBEC45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B3AB8DA97A724CB389B74CCC27172A" ma:contentTypeVersion="18" ma:contentTypeDescription="Create a new document." ma:contentTypeScope="" ma:versionID="5933229c62a2debc25db91aa1a542570">
  <xsd:schema xmlns:xsd="http://www.w3.org/2001/XMLSchema" xmlns:xs="http://www.w3.org/2001/XMLSchema" xmlns:p="http://schemas.microsoft.com/office/2006/metadata/properties" xmlns:ns2="009c8032-9e86-49ed-8e8f-2a7ed1aa9871" xmlns:ns3="40a3c08f-f31b-48d0-a31f-7471b67651d1" targetNamespace="http://schemas.microsoft.com/office/2006/metadata/properties" ma:root="true" ma:fieldsID="75068948e51af742cb12999637021248" ns2:_="" ns3:_="">
    <xsd:import namespace="009c8032-9e86-49ed-8e8f-2a7ed1aa9871"/>
    <xsd:import namespace="40a3c08f-f31b-48d0-a31f-7471b67651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c8032-9e86-49ed-8e8f-2a7ed1aa98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920f77-c154-41f2-b85b-af852cc01b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3c08f-f31b-48d0-a31f-7471b67651d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be01f92-b5f5-448e-b7c8-810b59bae94f}" ma:internalName="TaxCatchAll" ma:showField="CatchAllData" ma:web="40a3c08f-f31b-48d0-a31f-7471b6765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a3c08f-f31b-48d0-a31f-7471b67651d1" xsi:nil="true"/>
    <lcf76f155ced4ddcb4097134ff3c332f xmlns="009c8032-9e86-49ed-8e8f-2a7ed1aa987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B3F063-43AC-4B8B-8D69-103F5A11558D}">
  <ds:schemaRefs>
    <ds:schemaRef ds:uri="009c8032-9e86-49ed-8e8f-2a7ed1aa9871"/>
    <ds:schemaRef ds:uri="40a3c08f-f31b-48d0-a31f-7471b67651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D3B1B5-12E7-4D5F-8675-B499B5250790}">
  <ds:schemaRefs>
    <ds:schemaRef ds:uri="009c8032-9e86-49ed-8e8f-2a7ed1aa9871"/>
    <ds:schemaRef ds:uri="0c9ad0c1-2f4a-4030-ac9c-5dfe374f5bf3"/>
    <ds:schemaRef ds:uri="40a3c08f-f31b-48d0-a31f-7471b67651d1"/>
    <ds:schemaRef ds:uri="d4b1d700-ed77-4370-b7f2-c7d9f21d28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5ABDF6-828F-4B4A-BB87-58969F4ABC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Friends_Theme</Template>
  <Application>Microsoft Office PowerPoint</Application>
  <PresentationFormat>Widescreen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Friends_Theme</vt:lpstr>
      <vt:lpstr>Friends of Cancer Research: Research Partnerships Harmonization Efforts</vt:lpstr>
      <vt:lpstr>The Friends’ Collaborative Model</vt:lpstr>
      <vt:lpstr>TMB Harmonization Project</vt:lpstr>
      <vt:lpstr>TMB Harmonization Project</vt:lpstr>
      <vt:lpstr>TMB Methodological Approach</vt:lpstr>
      <vt:lpstr>Selected Outputs from TMB Harmonization</vt:lpstr>
      <vt:lpstr>TMB Project Partners</vt:lpstr>
      <vt:lpstr>HRD Harmonization Project</vt:lpstr>
      <vt:lpstr>HRD Harmonization Project</vt:lpstr>
      <vt:lpstr>Complex Biomarkers Harmonizing use to support implementation</vt:lpstr>
      <vt:lpstr>HRD Project Partners</vt:lpstr>
      <vt:lpstr>Applying the Collaborative Model for Digital Pathology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Patterson, Joe</dc:creator>
  <cp:revision>1</cp:revision>
  <dcterms:created xsi:type="dcterms:W3CDTF">2020-09-25T15:09:21Z</dcterms:created>
  <dcterms:modified xsi:type="dcterms:W3CDTF">2022-07-08T17:54:05Z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0x01010092B3AB8DA97A724CB389B74CCC27172A</vt:lpwstr>
  </property>
  <property fmtid="{D5CDD505-2E9C-101B-9397-08002B2CF9AE}" pid="3" name="Order">
    <vt:r8>329600</vt:r8>
  </property>
  <property fmtid="{D5CDD505-2E9C-101B-9397-08002B2CF9AE}" pid="4" name="MediaServiceImageTags">
    <vt:lpwstr/>
  </property>
</Properties>
</file>