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32"/>
  </p:normalViewPr>
  <p:slideViewPr>
    <p:cSldViewPr snapToGrid="0" snapToObjects="1">
      <p:cViewPr>
        <p:scale>
          <a:sx n="110" d="100"/>
          <a:sy n="110" d="100"/>
        </p:scale>
        <p:origin x="3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7BCF-2BCC-7A43-817D-67758358F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963D0-678A-0046-B9AB-90D23D218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BA9C0-69BC-4140-9481-2C710541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7EF1-5319-9840-A47A-82451A1BA724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2BAFE-AD8C-F64B-8266-7D0061B0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EE305-79F2-7D42-9905-A2300A8D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A7D3-F706-9447-8C47-6F5D2F4A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EE28-4CF8-494F-9E94-484B68C7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39E21-FAD2-274A-90FE-FA76F75F8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AEF2C-3286-F64F-A709-FCD3AB0F0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7EF1-5319-9840-A47A-82451A1BA724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FCF49-070B-6745-8E49-45F5AEB9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C3041-0FF7-9E48-8527-F027FA19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A7D3-F706-9447-8C47-6F5D2F4A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6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86394D-003E-BF47-A457-7B36BDDA7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1D356-70EE-1A4F-9C2A-706CF416A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CB1EE-4AF1-374B-ADE9-8911D5D6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7EF1-5319-9840-A47A-82451A1BA724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1F057-0EED-2144-A0B8-2B63C4D5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E269A-7D88-F14D-A97B-E5356974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A7D3-F706-9447-8C47-6F5D2F4A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1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13997-0117-F641-95C4-07A77B423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D94DC-9AAF-D14F-8BED-5CBF1E481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7C31E-59FF-A64E-942F-5C490F91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7EF1-5319-9840-A47A-82451A1BA724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0A49C-C2C0-4140-80B6-45F3A571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E7111-6E66-684A-AE96-F16CE0F31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A7D3-F706-9447-8C47-6F5D2F4A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8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2AF4-BD93-1340-838A-E99E1ADB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42355-E599-5340-B39A-DA19EA89B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F5D7A-4B10-2040-8A5D-F8692188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7EF1-5319-9840-A47A-82451A1BA724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5C947-A7BF-2747-85E3-1D311AD9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F8E41-B47C-BA48-A1A0-37D41882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A7D3-F706-9447-8C47-6F5D2F4A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9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E138-898C-6744-AAF9-C7652EE92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5FF54-91E9-CD47-A01A-E31554AE2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F8532-9CB4-094C-8809-0F657004F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D3FC4-62FD-554E-A20E-641B0E4B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7EF1-5319-9840-A47A-82451A1BA724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320D1-8AF7-564C-BBA2-884736D7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F2C73-8751-724B-9E08-4B24FEC7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A7D3-F706-9447-8C47-6F5D2F4A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6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190FF-BAFF-A542-B94E-22861837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3FEE-2E96-B544-B6F6-E327B9091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9AB01-949A-6041-BF60-93C5C181A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F9F23-53B1-D648-8551-A13506C71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62E88-49AF-7C4F-AF18-152F482DF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0A6D7-12B1-9049-954C-DEACAD89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7EF1-5319-9840-A47A-82451A1BA724}" type="datetimeFigureOut">
              <a:rPr lang="en-US" smtClean="0"/>
              <a:t>9/24/21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1F3B02-2C7F-C54C-B580-694A53BA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F5CA8-828C-4441-A609-7BCE81AC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A7D3-F706-9447-8C47-6F5D2F4A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4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4D1B-5B80-5C4F-9437-2DD87409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501F2-71CF-0F49-9DDD-78AFD6F1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7EF1-5319-9840-A47A-82451A1BA724}" type="datetimeFigureOut">
              <a:rPr lang="en-US" smtClean="0"/>
              <a:t>9/24/21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2AACB-7E92-0E43-9D72-A0302F14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09820-500C-6743-B776-89ACC6D1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A7D3-F706-9447-8C47-6F5D2F4A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F26B5-F22C-194F-A163-152FA0E3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7EF1-5319-9840-A47A-82451A1BA724}" type="datetimeFigureOut">
              <a:rPr lang="en-US" smtClean="0"/>
              <a:t>9/24/21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054D19-9F0F-EA44-821A-9AC30C4B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CA080-4D8B-A14B-A905-F7B7CB66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A7D3-F706-9447-8C47-6F5D2F4A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6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55A3-F612-7F4E-B097-D25BF85F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F304-73C3-F64F-BFDD-48641790F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E7C49-1C0B-1941-AC32-267E50E82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98C89-E306-CA43-8D79-C5993C0C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7EF1-5319-9840-A47A-82451A1BA724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6BF5F-3482-E844-A9CC-3E8EC68A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C5D16-561B-F543-9149-C864D7BD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A7D3-F706-9447-8C47-6F5D2F4A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8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6B86-265E-BE40-8976-FF22D2DCE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EE4206-5FB6-AC4F-95CF-A420A2084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2F3BE-CD9A-DC47-85D4-ACC8F7DC7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9B713-2372-FF4E-A921-18758AC00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7EF1-5319-9840-A47A-82451A1BA724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E0914-2C5A-FC4E-B381-C062B472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BEE5E-2962-224C-B09B-B6CCAF12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A7D3-F706-9447-8C47-6F5D2F4A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5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651C1-A0ED-6342-81FE-72A9385B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D0201-E31A-D34F-85BA-8AA4C4A1A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B0640-454A-9A4B-891D-1DF6BA394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67EF1-5319-9840-A47A-82451A1BA724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6CD87-E2FD-E742-8526-3A29E746F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D60EB-B567-4D41-AAB3-7A3BDAAFA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0A7D3-F706-9447-8C47-6F5D2F4A9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5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5C1D-4938-704B-AE50-BACCEFF65D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SEER Data and Figures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B6F69-573E-2A48-9C14-689929C36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PIcc</a:t>
            </a:r>
            <a:r>
              <a:rPr lang="en-US" dirty="0"/>
              <a:t> Data and Review Meeting </a:t>
            </a:r>
          </a:p>
          <a:p>
            <a:r>
              <a:rPr lang="en-US" dirty="0"/>
              <a:t>09.24.2021</a:t>
            </a:r>
          </a:p>
        </p:txBody>
      </p:sp>
    </p:spTree>
    <p:extLst>
      <p:ext uri="{BB962C8B-B14F-4D97-AF65-F5344CB8AC3E}">
        <p14:creationId xmlns:p14="http://schemas.microsoft.com/office/powerpoint/2010/main" val="377535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A3942FD-B3C0-324D-ACA4-F6E19F843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27" y="643466"/>
            <a:ext cx="8192745" cy="5571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E186E0-5D6A-304A-A62B-36AF70E15E8D}"/>
              </a:ext>
            </a:extLst>
          </p:cNvPr>
          <p:cNvSpPr txBox="1"/>
          <p:nvPr/>
        </p:nvSpPr>
        <p:spPr>
          <a:xfrm>
            <a:off x="1211281" y="276488"/>
            <a:ext cx="12944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latin typeface="American Typewriter Condensed L" panose="02090306020004020304" pitchFamily="18" charset="77"/>
              </a:rPr>
              <a:t>{</a:t>
            </a:r>
            <a:endParaRPr lang="en-US" sz="11500" dirty="0">
              <a:latin typeface="American Typewriter Condensed L" panose="02090306020004020304" pitchFamily="18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1428E-D56E-6042-B07B-7E265FC8CEF4}"/>
              </a:ext>
            </a:extLst>
          </p:cNvPr>
          <p:cNvSpPr txBox="1"/>
          <p:nvPr/>
        </p:nvSpPr>
        <p:spPr>
          <a:xfrm>
            <a:off x="136565" y="1673180"/>
            <a:ext cx="1721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Diagnosed by microscopy</a:t>
            </a:r>
          </a:p>
        </p:txBody>
      </p:sp>
    </p:spTree>
    <p:extLst>
      <p:ext uri="{BB962C8B-B14F-4D97-AF65-F5344CB8AC3E}">
        <p14:creationId xmlns:p14="http://schemas.microsoft.com/office/powerpoint/2010/main" val="137762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AE7C46-CE7E-D242-98A8-1ACD7D332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47" y="643466"/>
            <a:ext cx="8913706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53F94-7E36-C144-A4D3-B00F399659F6}"/>
              </a:ext>
            </a:extLst>
          </p:cNvPr>
          <p:cNvSpPr txBox="1"/>
          <p:nvPr/>
        </p:nvSpPr>
        <p:spPr>
          <a:xfrm>
            <a:off x="1224809" y="274134"/>
            <a:ext cx="401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Solid Tumors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56FB9A-16AC-9140-A143-63EEC53E9CDA}"/>
              </a:ext>
            </a:extLst>
          </p:cNvPr>
          <p:cNvSpPr/>
          <p:nvPr/>
        </p:nvSpPr>
        <p:spPr>
          <a:xfrm rot="5400000">
            <a:off x="6184203" y="-42004"/>
            <a:ext cx="5571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latin typeface="American Typewriter Condensed L" panose="02090306020004020304" pitchFamily="18" charset="77"/>
              </a:rPr>
              <a:t>{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611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E7A483C-5382-D549-8548-6DABACDCB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47" y="643466"/>
            <a:ext cx="8913706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48F5AB-384F-9949-A18D-C5506E73C8B6}"/>
              </a:ext>
            </a:extLst>
          </p:cNvPr>
          <p:cNvSpPr txBox="1"/>
          <p:nvPr/>
        </p:nvSpPr>
        <p:spPr>
          <a:xfrm>
            <a:off x="1514475" y="271463"/>
            <a:ext cx="3286125" cy="37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Heme Tumors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844FE6-0389-D94E-9BA3-74E3E45DBD4F}"/>
              </a:ext>
            </a:extLst>
          </p:cNvPr>
          <p:cNvSpPr/>
          <p:nvPr/>
        </p:nvSpPr>
        <p:spPr>
          <a:xfrm rot="5400000">
            <a:off x="5933396" y="-113257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atin typeface="American Typewriter Condensed L" panose="02090306020004020304" pitchFamily="18" charset="77"/>
              </a:rPr>
              <a:t>{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7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926D952F-BB91-0E47-BE56-72428CAA8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55" r="8213" b="19"/>
          <a:stretch/>
        </p:blipFill>
        <p:spPr>
          <a:xfrm>
            <a:off x="499650" y="207703"/>
            <a:ext cx="11192699" cy="64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4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29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20</Words>
  <Application>Microsoft Macintosh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American Typewriter Condensed L</vt:lpstr>
      <vt:lpstr>Arial</vt:lpstr>
      <vt:lpstr>Calibri</vt:lpstr>
      <vt:lpstr>Calibri Light</vt:lpstr>
      <vt:lpstr>Times New Roman</vt:lpstr>
      <vt:lpstr>Office Theme</vt:lpstr>
      <vt:lpstr>SEER Data and Figures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SEER Data and Figures</dc:title>
  <dc:creator>Gardecki, Emma</dc:creator>
  <cp:lastModifiedBy>Gardecki, Emma</cp:lastModifiedBy>
  <cp:revision>6</cp:revision>
  <dcterms:created xsi:type="dcterms:W3CDTF">2021-09-24T14:57:39Z</dcterms:created>
  <dcterms:modified xsi:type="dcterms:W3CDTF">2021-09-24T16:39:36Z</dcterms:modified>
</cp:coreProperties>
</file>