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E6A82-2B2A-34D8-6E4A-20569BEF7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3F86B9-575D-A70C-494C-5B194B727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D7F74-5E5F-C8CE-0124-4081AC1C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27D27-E31F-558E-760B-50E8B0794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DFB4A-BAFE-16FC-BE18-CCA4B7C4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7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07581-059D-AA63-55D5-A2BC4C5C6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38FD8-0CDB-023E-3BDE-B02B21CD8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35EEF-A706-78B3-F147-9BA99449D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2CB51-BF7C-07B2-A27A-BC3CC2D6A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4C042-99E4-6D53-7C48-33713AB18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4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9F7E1-6D08-9F6E-EAB7-BD381C525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18E0F-250B-D45B-EE8C-88E3C090D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0EA7C-26BE-A673-BF7F-57E5B566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4811D-7AFA-35A8-BDEA-55ED6176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DC034-B131-F26F-9883-286B528C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2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5023-C63C-5D05-2452-B884B2D5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4421-4F3E-3E6C-96FC-37250E5CA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9958E-1929-8C70-0B60-031001DED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1B082-101F-D2DA-7FCC-81932D43F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D802E-8BD3-C9E9-3947-99E83E21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1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31E1-17AF-8E7D-CA2C-07ED8FBF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45EF4-B698-CB3F-6FF1-AD1CBF275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D2D19-4546-C66E-EA49-5D7887B15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EFBFA-C5B0-AC33-A163-46A84DB5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671EB-69AD-DB85-84F8-F59795F4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D1664-931E-64BF-29EF-3B9627706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F850F-19BB-CF7F-9E46-8A4154FBB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BB7B0-8042-43AB-2AA5-E2F559E54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1C379-8161-9937-4309-1AE17707F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B3C7A-86B7-A137-A06F-7978E64E5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1C7B0-30FF-BE14-461C-AD37B13F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6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9278E-59DD-8E77-AD9A-6BD702CDE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3BF39-C0AC-3483-15AC-828600601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A8733-0D9F-42B5-BA2F-0908531F7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072BB-9872-A462-580B-9C99F1BC4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5E998-5675-A01D-22B0-69B5F9DB4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1D6F6-8D83-4FDA-D076-CDD51DA42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0ACC02-404F-4272-4BC8-7D99C5FF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D91068-4B9A-1BB1-721A-3844C61A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03E07-2D40-89FB-A279-C9D89C60C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0E8C84-B8C4-199D-A236-56FC5F82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113342-89EE-2DEF-1DFF-D548A537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E3AF8-576E-2A94-CBA9-C8808A82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4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AC2179-E526-5DE9-CE27-37993706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E6FF7-41EC-A59E-65F6-722A4BE67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11200-1CEE-DC8E-DEAE-79DF9FD8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2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84F0-9DCD-142B-C4DD-848EBCC0E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4CC57-AE36-4EC8-DC2E-095045D8B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3318AE-AA55-A6DD-1137-4FF6E3D6F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CF0CE-69B8-6D9E-4A34-6083AF8B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FB847-EB6D-07A8-319F-802F9296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65FDA-951F-9508-CBEE-5B3D4D61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5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8FCB-5101-0CBE-5669-162870A17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B5A5BF-58E4-736D-EAD7-1ED2D3CF4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A4BE1-C36C-B416-33C6-0460D3615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C371D-17F4-CBA8-7AC5-1362BCC3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5BAAD-F9DD-3ADF-A085-7E145554E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D18D1-3DB2-4C58-3924-01E530B4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8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646CAF-6F6F-4736-F95B-F04699DB0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170AC-6706-2E24-B441-C8129AB4A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EB8E5-2988-19E8-7BD7-B6341E21F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1D10F-3A7F-204C-A417-4AAA058E7369}" type="datetimeFigureOut">
              <a:rPr lang="en-US" smtClean="0"/>
              <a:t>8/13/22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2DA77-A0E7-44FD-11CF-D3900E3A1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BCD1F-81E0-6CA6-537E-036EC04E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6A3AB-98B1-B74A-AABD-681BD70D6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7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0ABAA9-B57A-D5AA-37E9-EECEF2A5F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br>
              <a:rPr lang="en-US" sz="3000" b="1"/>
            </a:br>
            <a:br>
              <a:rPr lang="en-US" sz="3000" b="1"/>
            </a:br>
            <a:r>
              <a:rPr lang="en-US" sz="3000" b="1"/>
              <a:t>Biomarker Testing</a:t>
            </a:r>
            <a:br>
              <a:rPr lang="en-US" sz="3000" b="1"/>
            </a:br>
            <a:r>
              <a:rPr lang="en-US" sz="3000" b="1"/>
              <a:t>Health Insurers Will Be Required To Cover Cancer Testing In RI</a:t>
            </a:r>
            <a:br>
              <a:rPr lang="en-US" sz="3000" b="1"/>
            </a:br>
            <a:endParaRPr lang="en-US" sz="3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5470F-1D62-470E-82BA-55D70C6A7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Gov. Dan McKee's signed</a:t>
            </a:r>
            <a:endParaRPr lang="en-US" b="1"/>
          </a:p>
          <a:p>
            <a:pPr algn="l"/>
            <a:r>
              <a:rPr lang="en-US" b="1" dirty="0"/>
              <a:t>Insurers will have to cover biomarker testing, beginning in 2024</a:t>
            </a:r>
            <a:endParaRPr lang="en-US" b="1"/>
          </a:p>
          <a:p>
            <a:pPr algn="l"/>
            <a:endParaRPr lang="en-US"/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iomarker testing is a test of blood or other biological material to identify changes or abnormalities that may be associated with cancer.">
            <a:extLst>
              <a:ext uri="{FF2B5EF4-FFF2-40B4-BE49-F238E27FC236}">
                <a16:creationId xmlns:a16="http://schemas.microsoft.com/office/drawing/2014/main" id="{79D50BF5-C4C0-A0FF-0EA0-F2499F9288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26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8C9C1-C856-44A8-1363-6050963DF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176849" cy="5269556"/>
          </a:xfrm>
        </p:spPr>
        <p:txBody>
          <a:bodyPr>
            <a:normAutofit/>
          </a:bodyPr>
          <a:lstStyle/>
          <a:p>
            <a:r>
              <a:rPr lang="en-US" dirty="0"/>
              <a:t>What will </a:t>
            </a:r>
            <a:br>
              <a:rPr lang="en-US" dirty="0"/>
            </a:br>
            <a:r>
              <a:rPr lang="en-US" dirty="0"/>
              <a:t>this act </a:t>
            </a:r>
            <a:r>
              <a:rPr lang="en-US" dirty="0" err="1"/>
              <a:t>anable</a:t>
            </a:r>
            <a:r>
              <a:rPr lang="en-US" dirty="0"/>
              <a:t>? </a:t>
            </a:r>
          </a:p>
        </p:txBody>
      </p:sp>
      <p:pic>
        <p:nvPicPr>
          <p:cNvPr id="5" name="Content Placeholder 4" descr="Timeline&#10;&#10;Description automatically generated">
            <a:extLst>
              <a:ext uri="{FF2B5EF4-FFF2-40B4-BE49-F238E27FC236}">
                <a16:creationId xmlns:a16="http://schemas.microsoft.com/office/drawing/2014/main" id="{74237A06-D1E1-D237-A7D4-82E449AEC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8856" y="165228"/>
            <a:ext cx="8323328" cy="6527543"/>
          </a:xfrm>
        </p:spPr>
      </p:pic>
    </p:spTree>
    <p:extLst>
      <p:ext uri="{BB962C8B-B14F-4D97-AF65-F5344CB8AC3E}">
        <p14:creationId xmlns:p14="http://schemas.microsoft.com/office/powerpoint/2010/main" val="114053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8C9C1-C856-44A8-1363-6050963DF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557" y="794222"/>
            <a:ext cx="1756719" cy="5269556"/>
          </a:xfrm>
        </p:spPr>
        <p:txBody>
          <a:bodyPr>
            <a:normAutofit fontScale="90000"/>
          </a:bodyPr>
          <a:lstStyle/>
          <a:p>
            <a:r>
              <a:rPr lang="en-US" dirty="0"/>
              <a:t>When and </a:t>
            </a:r>
            <a:br>
              <a:rPr lang="en-US" dirty="0"/>
            </a:br>
            <a:r>
              <a:rPr lang="en-US" dirty="0"/>
              <a:t>how</a:t>
            </a:r>
            <a:br>
              <a:rPr lang="en-US" dirty="0"/>
            </a:br>
            <a:r>
              <a:rPr lang="en-US" dirty="0"/>
              <a:t>will </a:t>
            </a:r>
            <a:br>
              <a:rPr lang="en-US" dirty="0"/>
            </a:br>
            <a:r>
              <a:rPr lang="en-US" dirty="0"/>
              <a:t>this </a:t>
            </a:r>
            <a:br>
              <a:rPr lang="en-US" dirty="0"/>
            </a:br>
            <a:r>
              <a:rPr lang="en-US" dirty="0"/>
              <a:t>act</a:t>
            </a:r>
            <a:br>
              <a:rPr lang="en-US" dirty="0"/>
            </a:br>
            <a:r>
              <a:rPr lang="en-US" dirty="0"/>
              <a:t>go</a:t>
            </a:r>
            <a:br>
              <a:rPr lang="en-US" dirty="0"/>
            </a:br>
            <a:r>
              <a:rPr lang="en-US" dirty="0"/>
              <a:t>into effect?</a:t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B31860F-4E06-84AE-EAB9-BD161B4029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7749" y="503452"/>
            <a:ext cx="9021723" cy="5844795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31132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 Biomarker Testing Health Insurers Will Be Required To Cover Cancer Testing In RI </vt:lpstr>
      <vt:lpstr>What will  this act anable? </vt:lpstr>
      <vt:lpstr>When and  how will  this  act go into effect?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Biomarker Testing Health Insurers Will Be Required To Cover Cancer Testing In RI </dc:title>
  <dc:creator>Lennerz, Jochen K.,MD, PHD</dc:creator>
  <cp:lastModifiedBy>Lennerz, Jochen K.,MD, PHD</cp:lastModifiedBy>
  <cp:revision>1</cp:revision>
  <dcterms:created xsi:type="dcterms:W3CDTF">2022-08-13T09:35:46Z</dcterms:created>
  <dcterms:modified xsi:type="dcterms:W3CDTF">2022-08-13T09:42:36Z</dcterms:modified>
</cp:coreProperties>
</file>