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8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9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0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1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2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3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4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5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82" r:id="rId1"/>
    <p:sldMasterId id="2147611155" r:id="rId2"/>
    <p:sldMasterId id="2147611184" r:id="rId3"/>
    <p:sldMasterId id="2147611255" r:id="rId4"/>
    <p:sldMasterId id="2147611520" r:id="rId5"/>
    <p:sldMasterId id="2147611550" r:id="rId6"/>
    <p:sldMasterId id="2147611591" r:id="rId7"/>
    <p:sldMasterId id="2147611617" r:id="rId8"/>
    <p:sldMasterId id="2147611648" r:id="rId9"/>
    <p:sldMasterId id="2147611664" r:id="rId10"/>
    <p:sldMasterId id="2147611789" r:id="rId11"/>
    <p:sldMasterId id="2147611816" r:id="rId12"/>
    <p:sldMasterId id="2147611842" r:id="rId13"/>
    <p:sldMasterId id="2147611881" r:id="rId14"/>
    <p:sldMasterId id="2147611895" r:id="rId15"/>
    <p:sldMasterId id="2147611907" r:id="rId16"/>
  </p:sldMasterIdLst>
  <p:notesMasterIdLst>
    <p:notesMasterId r:id="rId62"/>
  </p:notesMasterIdLst>
  <p:handoutMasterIdLst>
    <p:handoutMasterId r:id="rId63"/>
  </p:handoutMasterIdLst>
  <p:sldIdLst>
    <p:sldId id="256" r:id="rId17"/>
    <p:sldId id="1058" r:id="rId18"/>
    <p:sldId id="1037" r:id="rId19"/>
    <p:sldId id="2838" r:id="rId20"/>
    <p:sldId id="1042" r:id="rId21"/>
    <p:sldId id="1052" r:id="rId22"/>
    <p:sldId id="1158" r:id="rId23"/>
    <p:sldId id="1229" r:id="rId24"/>
    <p:sldId id="1221" r:id="rId25"/>
    <p:sldId id="1061" r:id="rId26"/>
    <p:sldId id="1114" r:id="rId27"/>
    <p:sldId id="1115" r:id="rId28"/>
    <p:sldId id="2832" r:id="rId29"/>
    <p:sldId id="2502" r:id="rId30"/>
    <p:sldId id="1051" r:id="rId31"/>
    <p:sldId id="2837" r:id="rId32"/>
    <p:sldId id="2834" r:id="rId33"/>
    <p:sldId id="1207" r:id="rId34"/>
    <p:sldId id="968" r:id="rId35"/>
    <p:sldId id="1049" r:id="rId36"/>
    <p:sldId id="1062" r:id="rId37"/>
    <p:sldId id="1246" r:id="rId38"/>
    <p:sldId id="2474" r:id="rId39"/>
    <p:sldId id="2475" r:id="rId40"/>
    <p:sldId id="2476" r:id="rId41"/>
    <p:sldId id="2499" r:id="rId42"/>
    <p:sldId id="2649" r:id="rId43"/>
    <p:sldId id="2564" r:id="rId44"/>
    <p:sldId id="974" r:id="rId45"/>
    <p:sldId id="978" r:id="rId46"/>
    <p:sldId id="2678" r:id="rId47"/>
    <p:sldId id="2495" r:id="rId48"/>
    <p:sldId id="1064" r:id="rId49"/>
    <p:sldId id="2822" r:id="rId50"/>
    <p:sldId id="1181" r:id="rId51"/>
    <p:sldId id="2643" r:id="rId52"/>
    <p:sldId id="2544" r:id="rId53"/>
    <p:sldId id="2517" r:id="rId54"/>
    <p:sldId id="2496" r:id="rId55"/>
    <p:sldId id="2513" r:id="rId56"/>
    <p:sldId id="2680" r:id="rId57"/>
    <p:sldId id="2500" r:id="rId58"/>
    <p:sldId id="1059" r:id="rId59"/>
    <p:sldId id="2686" r:id="rId60"/>
    <p:sldId id="2836" r:id="rId61"/>
  </p:sldIdLst>
  <p:sldSz cx="9144000" cy="6858000" type="screen4x3"/>
  <p:notesSz cx="9236075" cy="6950075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045" userDrawn="1">
          <p15:clr>
            <a:srgbClr val="A4A3A4"/>
          </p15:clr>
        </p15:guide>
        <p15:guide id="2" pos="2890" userDrawn="1">
          <p15:clr>
            <a:srgbClr val="A4A3A4"/>
          </p15:clr>
        </p15:guide>
        <p15:guide id="3" pos="2870" userDrawn="1">
          <p15:clr>
            <a:srgbClr val="A4A3A4"/>
          </p15:clr>
        </p15:guide>
        <p15:guide id="4" pos="2853" userDrawn="1">
          <p15:clr>
            <a:srgbClr val="A4A3A4"/>
          </p15:clr>
        </p15:guide>
        <p15:guide id="5" pos="2835" userDrawn="1">
          <p15:clr>
            <a:srgbClr val="A4A3A4"/>
          </p15:clr>
        </p15:guide>
        <p15:guide id="6" pos="2817" userDrawn="1">
          <p15:clr>
            <a:srgbClr val="A4A3A4"/>
          </p15:clr>
        </p15:guide>
        <p15:guide id="7" orient="horz" pos="2133" userDrawn="1">
          <p15:clr>
            <a:srgbClr val="A4A3A4"/>
          </p15:clr>
        </p15:guide>
        <p15:guide id="8" pos="2985" userDrawn="1">
          <p15:clr>
            <a:srgbClr val="A4A3A4"/>
          </p15:clr>
        </p15:guide>
        <p15:guide id="9" pos="2966" userDrawn="1">
          <p15:clr>
            <a:srgbClr val="A4A3A4"/>
          </p15:clr>
        </p15:guide>
        <p15:guide id="10" pos="2948" userDrawn="1">
          <p15:clr>
            <a:srgbClr val="A4A3A4"/>
          </p15:clr>
        </p15:guide>
        <p15:guide id="11" pos="2928" userDrawn="1">
          <p15:clr>
            <a:srgbClr val="A4A3A4"/>
          </p15:clr>
        </p15:guide>
        <p15:guide id="12" pos="2910" userDrawn="1">
          <p15:clr>
            <a:srgbClr val="A4A3A4"/>
          </p15:clr>
        </p15:guide>
        <p15:guide id="13" orient="horz" pos="2063" userDrawn="1">
          <p15:clr>
            <a:srgbClr val="A4A3A4"/>
          </p15:clr>
        </p15:guide>
        <p15:guide id="14" orient="horz" pos="2152" userDrawn="1">
          <p15:clr>
            <a:srgbClr val="A4A3A4"/>
          </p15:clr>
        </p15:guide>
        <p15:guide id="15" orient="horz" pos="2081" userDrawn="1">
          <p15:clr>
            <a:srgbClr val="A4A3A4"/>
          </p15:clr>
        </p15:guide>
        <p15:guide id="16" orient="horz" pos="2171" userDrawn="1">
          <p15:clr>
            <a:srgbClr val="A4A3A4"/>
          </p15:clr>
        </p15:guide>
        <p15:guide id="17" orient="horz" pos="2099" userDrawn="1">
          <p15:clr>
            <a:srgbClr val="A4A3A4"/>
          </p15:clr>
        </p15:guide>
        <p15:guide id="18" orient="horz" pos="219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ril Johnson" initials="AJ" lastIdx="1" clrIdx="0">
    <p:extLst>
      <p:ext uri="{19B8F6BF-5375-455C-9EA6-DF929625EA0E}">
        <p15:presenceInfo xmlns:p15="http://schemas.microsoft.com/office/powerpoint/2012/main" userId="e14e288a50d71ff6" providerId="Windows Live"/>
      </p:ext>
    </p:extLst>
  </p:cmAuthor>
  <p:cmAuthor id="2" name="April Johnson" initials="ARJ" lastIdx="3" clrIdx="1">
    <p:extLst>
      <p:ext uri="{19B8F6BF-5375-455C-9EA6-DF929625EA0E}">
        <p15:presenceInfo xmlns:p15="http://schemas.microsoft.com/office/powerpoint/2012/main" userId="April John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9E43"/>
    <a:srgbClr val="FFCC66"/>
    <a:srgbClr val="ED8514"/>
    <a:srgbClr val="66FFFF"/>
    <a:srgbClr val="7EF6F6"/>
    <a:srgbClr val="008000"/>
    <a:srgbClr val="FF3300"/>
    <a:srgbClr val="ED9E4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36" autoAdjust="0"/>
    <p:restoredTop sz="93867" autoAdjust="0"/>
  </p:normalViewPr>
  <p:slideViewPr>
    <p:cSldViewPr>
      <p:cViewPr varScale="1">
        <p:scale>
          <a:sx n="114" d="100"/>
          <a:sy n="114" d="100"/>
        </p:scale>
        <p:origin x="112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33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60" d="100"/>
          <a:sy n="60" d="100"/>
        </p:scale>
        <p:origin x="3984" y="1272"/>
      </p:cViewPr>
      <p:guideLst>
        <p:guide orient="horz" pos="2045"/>
        <p:guide pos="2890"/>
        <p:guide pos="2870"/>
        <p:guide pos="2853"/>
        <p:guide pos="2835"/>
        <p:guide pos="2817"/>
        <p:guide orient="horz" pos="2133"/>
        <p:guide pos="2985"/>
        <p:guide pos="2966"/>
        <p:guide pos="2948"/>
        <p:guide pos="2928"/>
        <p:guide pos="2910"/>
        <p:guide orient="horz" pos="2063"/>
        <p:guide orient="horz" pos="2152"/>
        <p:guide orient="horz" pos="2081"/>
        <p:guide orient="horz" pos="2171"/>
        <p:guide orient="horz" pos="2099"/>
        <p:guide orient="horz"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5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theme" Target="theme/theme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39" Type="http://schemas.openxmlformats.org/officeDocument/2006/relationships/slide" Target="slides/slide2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8351840" y="73368"/>
            <a:ext cx="514349" cy="346245"/>
          </a:xfrm>
          <a:prstGeom prst="rect">
            <a:avLst/>
          </a:prstGeom>
        </p:spPr>
        <p:txBody>
          <a:bodyPr vert="horz" lIns="93648" tIns="46839" rIns="93648" bIns="4683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641756DE-2843-4B8B-8827-54BADEF93C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FBCC1E-C22E-4AD8-9ECD-B79F10CB71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389437" y="71950"/>
            <a:ext cx="4446589" cy="3462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X965A_Forging Agile Regulatory Frameworks (1.21.2020)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37952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492125"/>
            <a:ext cx="8401050" cy="6300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6" tIns="45655" rIns="91306" bIns="45655" rtlCol="0" anchor="ctr"/>
          <a:lstStyle/>
          <a:p>
            <a:pPr lvl="0"/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8576355" y="16451"/>
            <a:ext cx="514349" cy="346245"/>
          </a:xfrm>
          <a:prstGeom prst="rect">
            <a:avLst/>
          </a:prstGeom>
        </p:spPr>
        <p:txBody>
          <a:bodyPr vert="horz" lIns="93648" tIns="46839" rIns="93648" bIns="4683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641756DE-2843-4B8B-8827-54BADEF93C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DF7E570A-A951-4827-9FB2-DB19D54573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618037" y="15741"/>
            <a:ext cx="4472667" cy="3469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X965A_Forging Agile Regulatory Frameworks (1.21.2020)</a:t>
            </a:r>
          </a:p>
        </p:txBody>
      </p:sp>
    </p:spTree>
    <p:extLst>
      <p:ext uri="{BB962C8B-B14F-4D97-AF65-F5344CB8AC3E}">
        <p14:creationId xmlns:p14="http://schemas.microsoft.com/office/powerpoint/2010/main" val="133735895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7538" y="571500"/>
            <a:ext cx="8001000" cy="6000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3927" y="3344863"/>
            <a:ext cx="7388225" cy="2736850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00348B-C521-47F6-A6CE-1694FC445E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41756DE-2843-4B8B-8827-54BADEF93CA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B5839083-5F5E-4A0F-A575-3DA4930BBD9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X965A_Forging Agile Regulatory Frameworks (1.21.2020)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93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0275" y="3311525"/>
            <a:ext cx="7435850" cy="27098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30E4B-3F78-4CE3-814F-37540AD79F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41756DE-2843-4B8B-8827-54BADEF93CA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6FA0D53-9B6F-4902-8FCC-4409CB43D6B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X965A_Forging Agile Regulatory Frameworks (1.21.2020)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66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3926" y="3344864"/>
            <a:ext cx="7388225" cy="2736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137E9-021C-4E9D-9A0A-5CEE3D4E3B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41756DE-2843-4B8B-8827-54BADEF93CA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C1D9984D-ABE7-4AF1-95A5-19F9981F7A8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X965A_Forging Agile Regulatory Frameworks (1.21.2020)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547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3926" y="3344864"/>
            <a:ext cx="7388225" cy="2736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35CB7-6A11-47B1-A3E2-27AFE4B848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41756DE-2843-4B8B-8827-54BADEF93CA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5F58ED22-C568-4A59-9C74-4E4C7EB881A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X965A_Forging Agile Regulatory Frameworks (1.21.2020)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11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3925" y="3344863"/>
            <a:ext cx="7388225" cy="2736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F1205-E570-4130-AF0E-D322543F9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41756DE-2843-4B8B-8827-54BADEF93CA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8331F9C9-DEF6-4254-A239-A884FDE18C8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X965A_Forging Agile Regulatory Frameworks (1.21.2020)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94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CFE1A-0D78-4552-9EF9-BFAA70CA33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41756DE-2843-4B8B-8827-54BADEF93CA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95225172-896C-45F9-94D5-65F1836234D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X965A_Forging Agile Regulatory Frameworks (1.21.2020)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127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3925" y="3344863"/>
            <a:ext cx="7388225" cy="2736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14D21-55F8-4268-8763-DA8A553821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41756DE-2843-4B8B-8827-54BADEF93CA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53EFB4DF-1899-4E38-93DE-C6BB4ABE970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X965A_Forging Agile Regulatory Frameworks (1.21.2020)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523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960" y="3312011"/>
            <a:ext cx="7436481" cy="270996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F7794-3826-41AD-B604-F41E97D444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41756DE-2843-4B8B-8827-54BADEF93CA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A04D6205-8225-43C1-BADD-70A9564B1EB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X965A_Forging Agile Regulatory Frameworks (1.21.2020)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593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3681" y="7918189"/>
            <a:ext cx="3148083" cy="6478853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04EC8-48CD-49F2-ABD4-49D47CE9F3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41756DE-2843-4B8B-8827-54BADEF93CA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C35DDBEE-6375-42CA-B13D-305BD0E1379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X965A_Forging Agile Regulatory Frameworks (1.21.2020)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180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F2A97-17A7-4CC6-A18D-38F2F83A79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41756DE-2843-4B8B-8827-54BADEF93CA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9775F107-54C8-4E2F-B8F7-8327B2FB0C2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X965A_Forging Agile Regulatory Frameworks (1.21.2020)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746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E2D23-C02C-48CC-85DF-5DA9B79490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41756DE-2843-4B8B-8827-54BADEF93CA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49B99C33-7659-4982-B027-78EB1755973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X965A_Forging Agile Regulatory Frameworks (1.21.2020)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144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3925" y="3344863"/>
            <a:ext cx="7388225" cy="2736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1E620-A187-4E37-90AA-B9201456D0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41756DE-2843-4B8B-8827-54BADEF93CA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ECA96CB2-8438-4636-89FD-FA2EEF6B3ED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X965A_Forging Agile Regulatory Frameworks (1.21.2020)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271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3925" y="3344863"/>
            <a:ext cx="7388225" cy="2736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F3342-6073-4943-9D2F-32C3D4D13C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41756DE-2843-4B8B-8827-54BADEF93CA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D8D62D1F-2549-4FE6-BF93-31602ABC9A0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X965A_Forging Agile Regulatory Frameworks (1.21.2020)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9721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0275" y="3311525"/>
            <a:ext cx="7435850" cy="27098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983E7-1410-4477-A28F-91FBF8034A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41756DE-2843-4B8B-8827-54BADEF93CA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E7D7D617-2205-47E8-8735-B98DE139EDD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X965A_Forging Agile Regulatory Frameworks (1.21.2020)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895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3925" y="3344863"/>
            <a:ext cx="7388225" cy="2736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D267F-6713-4AE7-86F1-B8D5BDC7D9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41756DE-2843-4B8B-8827-54BADEF93CA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36E1DFEF-C7CD-4391-ADAB-EEE1DCDF5B4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X965A_Forging Agile Regulatory Frameworks (1.21.2020)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733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4175" y="400050"/>
            <a:ext cx="8467725" cy="6351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 lIns="91436" tIns="45718" rIns="91436" bIns="45718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60CE7-3DF8-48F5-955E-0D5F81C2F0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41756DE-2843-4B8B-8827-54BADEF93CA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27D50193-6762-40C9-AE5D-62AA1232002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X965A_Forging Agile Regulatory Frameworks (1.21.2020)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7006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588" y="8156379"/>
            <a:ext cx="3251299" cy="7724829"/>
          </a:xfrm>
          <a:prstGeom prst="rect">
            <a:avLst/>
          </a:prstGeom>
        </p:spPr>
        <p:txBody>
          <a:bodyPr lIns="94146" tIns="47072" rIns="94146" bIns="47072"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EEE97-11D8-4FC9-864A-D25EB48E09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41756DE-2843-4B8B-8827-54BADEF93CA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D27E614E-1F7E-4A62-B09F-DAF609A67DD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X965A_Forging Agile Regulatory Frameworks (1.21.2020)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5109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DDBC75-CC32-41F4-B343-20450AB92C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41756DE-2843-4B8B-8827-54BADEF93CA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1319977-5195-4B73-A506-AA870E7EEB0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X965A_Forging Agile Regulatory Frameworks (1.21.2020)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5343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53DC4-5B77-4537-83B1-3447ABD0A6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41756DE-2843-4B8B-8827-54BADEF93CA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31282A9D-3E52-4BE4-A044-0843AD9B599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X965A_Forging Agile Regulatory Frameworks (1.21.2020)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916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3925" y="3344863"/>
            <a:ext cx="7388225" cy="2736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498869-6C56-4302-ADFD-5B652485C4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41756DE-2843-4B8B-8827-54BADEF93CA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4756E8D1-5A41-4D51-9717-C34B757E028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X965A_Forging Agile Regulatory Frameworks (1.21.2020)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2424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70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40326" y="6084799"/>
            <a:ext cx="4320708" cy="57628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26" tIns="47065" rIns="94126" bIns="47065"/>
          <a:lstStyle/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DE642-D04A-4B2D-84AE-F6DDE5CAAD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41756DE-2843-4B8B-8827-54BADEF93CA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235CEEB4-B001-45F2-A2B7-D161810B2D3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X965A_Forging Agile Regulatory Frameworks (1.21.2020)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156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CCB73-91CE-4017-A6BA-10BBC0D6E9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41756DE-2843-4B8B-8827-54BADEF93CA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300E682E-BC4C-4805-949B-4A9694F9F1E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X965A_Forging Agile Regulatory Frameworks (1.21.2020)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997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3925" y="3344863"/>
            <a:ext cx="7388225" cy="2736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9E54C-FDD6-494C-A455-30932D896C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41756DE-2843-4B8B-8827-54BADEF93CA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863C5DEA-EF47-4812-AAC9-9E5D60BF1D5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X965A_Forging Agile Regulatory Frameworks (1.21.2020)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9722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D5F53-E353-407F-905B-AD0AA5FD3B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41756DE-2843-4B8B-8827-54BADEF93CA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18FB6690-B754-49FC-9511-14B0AFBC080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X965A_Forging Agile Regulatory Frameworks (1.21.2020)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4558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37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91129" y="7749271"/>
            <a:ext cx="3127655" cy="73392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0" tIns="47170" rIns="94340" bIns="47170"/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722C73-A6F3-4CB9-9237-15B98A870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41756DE-2843-4B8B-8827-54BADEF93CA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14821714-475E-4C6F-91FB-1C18DE7245A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X965A_Forging Agile Regulatory Frameworks (1.21.2020)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623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93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91126" y="7682767"/>
            <a:ext cx="3127655" cy="727646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58" tIns="45380" rIns="90758" bIns="45380"/>
          <a:lstStyle/>
          <a:p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81E191-4BA1-4388-A114-700C0D98EB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41756DE-2843-4B8B-8827-54BADEF93CA5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95DE4F2E-B149-404D-8B2C-BD5B6D74142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X965A_Forging Agile Regulatory Frameworks (1.21.2020)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4625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0275" y="3311525"/>
            <a:ext cx="7435850" cy="27098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1318D-BA8A-4FB0-B46D-AFCE446424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41756DE-2843-4B8B-8827-54BADEF93CA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EF3997D-DB37-41EC-9952-02F97E80A37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X965A_Forging Agile Regulatory Frameworks (1.21.2020)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11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3925" y="3344863"/>
            <a:ext cx="7388225" cy="2736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3830F2-7E9B-4C38-82DA-EA59710903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41756DE-2843-4B8B-8827-54BADEF93CA5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898D0742-7BBB-43E9-9756-7557973ACDD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X965A_Forging Agile Regulatory Frameworks (1.21.2020)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671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66A50-52B6-415B-80AC-7E94FBCB70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41756DE-2843-4B8B-8827-54BADEF93CA5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7D7E9F60-E5CE-4502-BD80-0F6A7BF5110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X965A_Forging Agile Regulatory Frameworks (1.21.2020)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9053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3925" y="3344863"/>
            <a:ext cx="7388225" cy="2736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32CD7-9186-4833-87E8-A2835E6065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41756DE-2843-4B8B-8827-54BADEF93CA5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25980B01-6593-45D1-B5A9-82FACF76B17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X965A_Forging Agile Regulatory Frameworks (1.21.2020)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8801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7934" y="3273507"/>
            <a:ext cx="7340281" cy="3100309"/>
          </a:xfrm>
          <a:prstGeom prst="rect">
            <a:avLst/>
          </a:prstGeom>
        </p:spPr>
        <p:txBody>
          <a:bodyPr lIns="90083" tIns="45041" rIns="90083" bIns="45041"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A12FE-643A-4082-90BB-3D27A73D99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41756DE-2843-4B8B-8827-54BADEF93CA5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4505A868-B8D4-40DE-AD26-DA33EF11ADD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X965A_Forging Agile Regulatory Frameworks (1.21.2020)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337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4239" y="3344409"/>
            <a:ext cx="7387598" cy="2736906"/>
          </a:xfrm>
          <a:prstGeom prst="rect">
            <a:avLst/>
          </a:prstGeom>
        </p:spPr>
        <p:txBody>
          <a:bodyPr lIns="91427" tIns="45714" rIns="91427" bIns="45714"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589CD0-A327-4139-B5DF-179FDD3836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41756DE-2843-4B8B-8827-54BADEF93CA5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9F16B8C8-58CE-49C8-A336-D86946D006D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X965A_Forging Agile Regulatory Frameworks (1.21.2020)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0425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FDCA58-256A-4785-81C6-0E0A39D75B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41756DE-2843-4B8B-8827-54BADEF93CA5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D23CEE94-7B75-4E03-A611-7FEE296F3BF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X965A_Forging Agile Regulatory Frameworks (1.21.2020)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231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3925" y="3344863"/>
            <a:ext cx="7388225" cy="2736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01747-0BE4-466E-A570-70F5F5D33F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41756DE-2843-4B8B-8827-54BADEF93CA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847FD745-B4FE-47F7-BDAD-54B3729ACD0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X965A_Forging Agile Regulatory Frameworks (1.21.2020)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10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7778" y="3301286"/>
            <a:ext cx="7340595" cy="3127534"/>
          </a:xfrm>
          <a:prstGeom prst="rect">
            <a:avLst/>
          </a:prstGeom>
        </p:spPr>
        <p:txBody>
          <a:bodyPr lIns="91191" tIns="45595" rIns="91191" bIns="45595"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91AD8-2B9D-4D82-B172-104AE81151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41756DE-2843-4B8B-8827-54BADEF93CA5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C3208761-3529-4F83-A492-39578E47250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X965A_Forging Agile Regulatory Frameworks (1.21.2020)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91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3680" y="7850048"/>
            <a:ext cx="3148083" cy="64231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0FBD6-FC16-4E4E-A631-0337973885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41756DE-2843-4B8B-8827-54BADEF93CA5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8A181C2B-3AD1-4624-8C1C-062491DA8FF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X965A_Forging Agile Regulatory Frameworks (1.21.2020)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7243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14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91126" y="7749260"/>
            <a:ext cx="3127655" cy="73392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B80E65-1D91-4974-BD25-FC55F6B90F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41756DE-2843-4B8B-8827-54BADEF93CA5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2A83951A-9235-4B1C-BE09-8081030DB29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X965A_Forging Agile Regulatory Frameworks (1.21.2020)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262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3925" y="3344863"/>
            <a:ext cx="7388225" cy="2736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94A00-F424-45AF-B58F-41EB9F19E5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41756DE-2843-4B8B-8827-54BADEF93CA5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2F9916B2-5CEF-4897-8044-F345B7436BC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X965A_Forging Agile Regulatory Frameworks (1.21.2020)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620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3925" y="3344863"/>
            <a:ext cx="7388225" cy="2736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D35EF-C35D-4351-976B-7B41068114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41756DE-2843-4B8B-8827-54BADEF93CA5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9074332A-0697-4693-96F8-DAD9EEE5FCD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X965A_Forging Agile Regulatory Frameworks (1.21.2020)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7557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3925" y="3344863"/>
            <a:ext cx="7388225" cy="2736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6B24F-2352-4DC1-ADF9-4B96A7E1BD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41756DE-2843-4B8B-8827-54BADEF93CA5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997DF837-8ED6-4ABD-ADE3-9FDE3008BDA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X965A_Forging Agile Regulatory Frameworks (1.21.2020)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697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3925" y="3344863"/>
            <a:ext cx="7388225" cy="2736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B4467-41C1-4667-A7C5-D08B2B2B3B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41756DE-2843-4B8B-8827-54BADEF93CA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2C1FE3C9-0626-4830-B614-30C4010C425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X965A_Forging Agile Regulatory Frameworks (1.21.2020)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304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3925" y="3344863"/>
            <a:ext cx="7388225" cy="2736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BBCAD-DA81-41DA-92CF-47F2C276EE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41756DE-2843-4B8B-8827-54BADEF93CA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D0CBAD13-CBD6-4033-8B50-7594D27D8EE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X965A_Forging Agile Regulatory Frameworks (1.21.2020)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463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3926" y="3344864"/>
            <a:ext cx="7388225" cy="2736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5DA50-062C-4A6D-B65F-54A9125481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41756DE-2843-4B8B-8827-54BADEF93CA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0ED06047-6A8E-4BE0-B1AF-F4A30883786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X965A_Forging Agile Regulatory Frameworks (1.21.2020)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93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3926" y="3344864"/>
            <a:ext cx="7388225" cy="2736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66C98-EFDA-4853-B194-519CAC80D3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41756DE-2843-4B8B-8827-54BADEF93CA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336368F8-7C9C-4C0C-B67B-24A5459F160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X965A_Forging Agile Regulatory Frameworks (1.21.2020)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992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3926" y="3344864"/>
            <a:ext cx="7388225" cy="2736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D048B-B7BC-4450-87B8-A8A7900F3A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41756DE-2843-4B8B-8827-54BADEF93CA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F9B54F76-E7CD-422D-A36F-9A042B72C8F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X965A_Forging Agile Regulatory Frameworks (1.21.2020)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74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16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172"/>
            <a:ext cx="8229600" cy="41068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42B023-058D-410D-9E00-26D7965F93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784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1D4DAE-9514-4179-9658-A60906697B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6767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9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839526-314F-4C53-9528-90F5D9A612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5075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5351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72"/>
            <a:ext cx="77724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574BF6-3D48-4956-84FF-B51778542D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1510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60546"/>
            <a:ext cx="4038600" cy="43656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60546"/>
            <a:ext cx="4038600" cy="43656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7E8949-6B7B-44EE-97A2-50A43D64D0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2146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1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1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5592F8-78AF-491F-8D6A-BD484CED20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27478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9144000" cy="4572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30509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0D3E5C-1BE5-4A9F-B05E-ABD8BC1E95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525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2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BFA2AD-249D-494B-A8C0-97D7A4ECB3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9679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1D4DAE-9514-4179-9658-A60906697B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3194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A6DA2A-18D4-4F4F-8ADF-91DE14F1CE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18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A6DA2A-18D4-4F4F-8ADF-91DE14F1CE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51188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22313"/>
            <a:ext cx="2057400" cy="5403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22313"/>
            <a:ext cx="6019800" cy="5403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41631B-CFE2-471A-8BA3-BE9A243EE1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671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AF3B88-9E6A-419C-AEE7-E5202129E6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4126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8053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36785B4-98EB-42A9-8848-1287C68FB4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131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1688"/>
          </a:xfrm>
        </p:spPr>
        <p:txBody>
          <a:bodyPr/>
          <a:lstStyle>
            <a:lvl1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170"/>
            <a:ext cx="8229600" cy="41068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42B023-058D-410D-9E00-26D7965F93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5303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9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839526-314F-4C53-9528-90F5D9A612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87673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5135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72"/>
            <a:ext cx="77724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574BF6-3D48-4956-84FF-B51778542D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61020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60546"/>
            <a:ext cx="4038600" cy="43656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60546"/>
            <a:ext cx="4038600" cy="43656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7E8949-6B7B-44EE-97A2-50A43D64D0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8715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1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1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5592F8-78AF-491F-8D6A-BD484CED20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0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22313"/>
            <a:ext cx="2057400" cy="5403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22313"/>
            <a:ext cx="6019800" cy="54038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41631B-CFE2-471A-8BA3-BE9A243EE1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0905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9144000" cy="4572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422070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0D3E5C-1BE5-4A9F-B05E-ABD8BC1E95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091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2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BFA2AD-249D-494B-A8C0-97D7A4ECB3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44756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1D4DAE-9514-4179-9658-A60906697B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95926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A6DA2A-18D4-4F4F-8ADF-91DE14F1CE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57537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22313"/>
            <a:ext cx="2057400" cy="5403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22313"/>
            <a:ext cx="6019800" cy="5403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41631B-CFE2-471A-8BA3-BE9A243EE1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51640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AF3B88-9E6A-419C-AEE7-E5202129E6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13460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666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660698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0038"/>
            <a:ext cx="9144000" cy="452437"/>
          </a:xfrm>
        </p:spPr>
        <p:txBody>
          <a:bodyPr anchor="ctr"/>
          <a:lstStyle>
            <a:lvl1pPr>
              <a:defRPr sz="2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6476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AF3B88-9E6A-419C-AEE7-E5202129E6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16079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1"/>
            <a:ext cx="7772400" cy="1362075"/>
          </a:xfrm>
        </p:spPr>
        <p:txBody>
          <a:bodyPr/>
          <a:lstStyle>
            <a:lvl1pPr algn="l">
              <a:defRPr sz="2250" b="1" cap="all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909288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1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5501" y="1981200"/>
            <a:ext cx="3670300" cy="411480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3" y="1981200"/>
            <a:ext cx="3670300" cy="411480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789212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21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051591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768"/>
            <a:ext cx="9144000" cy="360099"/>
          </a:xfrm>
        </p:spPr>
        <p:txBody>
          <a:bodyPr anchor="ctr" anchorCtr="0">
            <a:spAutoFit/>
          </a:bodyPr>
          <a:lstStyle>
            <a:lvl1pPr>
              <a:defRPr sz="2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95410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60095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12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9"/>
            <a:ext cx="5111751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09250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135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361550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1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427069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28" y="617538"/>
            <a:ext cx="2089151" cy="5478462"/>
          </a:xfrm>
        </p:spPr>
        <p:txBody>
          <a:bodyPr vert="eaVert"/>
          <a:lstStyle>
            <a:lvl1pPr>
              <a:defRPr sz="21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711" y="617538"/>
            <a:ext cx="6118225" cy="5478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118148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E3837C7-98D3-4F55-9F07-19568753A8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4039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57168" indent="0" algn="ctr">
              <a:buNone/>
              <a:defRPr/>
            </a:lvl2pPr>
            <a:lvl3pPr marL="514338" indent="0" algn="ctr">
              <a:buNone/>
              <a:defRPr/>
            </a:lvl3pPr>
            <a:lvl4pPr marL="771506" indent="0" algn="ctr">
              <a:buNone/>
              <a:defRPr/>
            </a:lvl4pPr>
            <a:lvl5pPr marL="1028674" indent="0" algn="ctr">
              <a:buNone/>
              <a:defRPr/>
            </a:lvl5pPr>
            <a:lvl6pPr marL="1285843" indent="0" algn="ctr">
              <a:buNone/>
              <a:defRPr/>
            </a:lvl6pPr>
            <a:lvl7pPr marL="1543012" indent="0" algn="ctr">
              <a:buNone/>
              <a:defRPr/>
            </a:lvl7pPr>
            <a:lvl8pPr marL="1800180" indent="0" algn="ctr">
              <a:buNone/>
              <a:defRPr/>
            </a:lvl8pPr>
            <a:lvl9pPr marL="205734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37194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622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16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170"/>
            <a:ext cx="8229600" cy="41068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42B023-058D-410D-9E00-26D7965F93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1978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9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839526-314F-4C53-9528-90F5D9A612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8897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0760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72"/>
            <a:ext cx="77724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574BF6-3D48-4956-84FF-B51778542D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08448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60546"/>
            <a:ext cx="4038600" cy="43656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60546"/>
            <a:ext cx="4038600" cy="43656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7E8949-6B7B-44EE-97A2-50A43D64D0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61983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1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1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5592F8-78AF-491F-8D6A-BD484CED20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7445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9144000" cy="4572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285958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0D3E5C-1BE5-4A9F-B05E-ABD8BC1E95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024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2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BFA2AD-249D-494B-A8C0-97D7A4ECB3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785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0041"/>
            <a:ext cx="9144000" cy="452437"/>
          </a:xfrm>
        </p:spPr>
        <p:txBody>
          <a:bodyPr anchor="ctr"/>
          <a:lstStyle>
            <a:lvl1pPr>
              <a:defRPr sz="2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942961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1D4DAE-9514-4179-9658-A60906697B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91385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A6DA2A-18D4-4F4F-8ADF-91DE14F1CE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45775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22313"/>
            <a:ext cx="2057400" cy="5403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22313"/>
            <a:ext cx="6019800" cy="5403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41631B-CFE2-471A-8BA3-BE9A243EE1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51765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AF3B88-9E6A-419C-AEE7-E5202129E6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42739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4850" y="6327680"/>
            <a:ext cx="361950" cy="365125"/>
          </a:xfrm>
          <a:prstGeom prst="rect">
            <a:avLst/>
          </a:prstGeom>
        </p:spPr>
        <p:txBody>
          <a:bodyPr/>
          <a:lstStyle/>
          <a:p>
            <a:fld id="{AF61EF62-1F3B-6E4B-8300-6EC9524E5F06}" type="slidenum">
              <a:rPr lang="en-US" smtClean="0">
                <a:solidFill>
                  <a:srgbClr val="535353"/>
                </a:solidFill>
              </a:rPr>
              <a:pPr/>
              <a:t>‹#›</a:t>
            </a:fld>
            <a:endParaRPr lang="en-US" dirty="0">
              <a:solidFill>
                <a:srgbClr val="53535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rot="10800000">
            <a:off x="1921940" y="5017158"/>
            <a:ext cx="6601879" cy="14178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CLS_PPT_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5141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9659"/>
            <a:ext cx="8229600" cy="4653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34250"/>
            <a:ext cx="304800" cy="365125"/>
          </a:xfrm>
          <a:prstGeom prst="rect">
            <a:avLst/>
          </a:prstGeom>
        </p:spPr>
        <p:txBody>
          <a:bodyPr anchor="b"/>
          <a:lstStyle>
            <a:lvl1pPr algn="r">
              <a:defRPr sz="600">
                <a:solidFill>
                  <a:srgbClr val="7F7F7F"/>
                </a:solidFill>
              </a:defRPr>
            </a:lvl1pPr>
          </a:lstStyle>
          <a:p>
            <a:fld id="{AF61EF62-1F3B-6E4B-8300-6EC9524E5F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92852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89660"/>
            <a:ext cx="4114800" cy="4653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4580878" y="1689660"/>
            <a:ext cx="4114800" cy="4653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34250"/>
            <a:ext cx="304800" cy="365125"/>
          </a:xfrm>
          <a:prstGeom prst="rect">
            <a:avLst/>
          </a:prstGeom>
        </p:spPr>
        <p:txBody>
          <a:bodyPr anchor="b"/>
          <a:lstStyle>
            <a:lvl1pPr algn="r">
              <a:defRPr sz="600"/>
            </a:lvl1pPr>
          </a:lstStyle>
          <a:p>
            <a:fld id="{AF61EF62-1F3B-6E4B-8300-6EC9524E5F06}" type="slidenum">
              <a:rPr lang="en-US" smtClean="0">
                <a:solidFill>
                  <a:srgbClr val="535353"/>
                </a:solidFill>
              </a:rPr>
              <a:pPr/>
              <a:t>‹#›</a:t>
            </a:fld>
            <a:endParaRPr lang="en-US" dirty="0">
              <a:solidFill>
                <a:srgbClr val="5353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6073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89660"/>
            <a:ext cx="4114800" cy="4653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34250"/>
            <a:ext cx="304800" cy="365125"/>
          </a:xfrm>
          <a:prstGeom prst="rect">
            <a:avLst/>
          </a:prstGeom>
        </p:spPr>
        <p:txBody>
          <a:bodyPr anchor="b"/>
          <a:lstStyle>
            <a:lvl1pPr algn="r">
              <a:defRPr sz="600"/>
            </a:lvl1pPr>
          </a:lstStyle>
          <a:p>
            <a:fld id="{AF61EF62-1F3B-6E4B-8300-6EC9524E5F06}" type="slidenum">
              <a:rPr lang="en-US" smtClean="0">
                <a:solidFill>
                  <a:srgbClr val="535353"/>
                </a:solidFill>
              </a:rPr>
              <a:pPr/>
              <a:t>‹#›</a:t>
            </a:fld>
            <a:endParaRPr lang="en-US" dirty="0">
              <a:solidFill>
                <a:srgbClr val="5353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7071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659732" y="1689660"/>
            <a:ext cx="5824537" cy="4653057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658939" y="5907742"/>
            <a:ext cx="5824537" cy="43497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34250"/>
            <a:ext cx="304800" cy="365125"/>
          </a:xfrm>
          <a:prstGeom prst="rect">
            <a:avLst/>
          </a:prstGeom>
        </p:spPr>
        <p:txBody>
          <a:bodyPr anchor="b"/>
          <a:lstStyle>
            <a:lvl1pPr algn="r">
              <a:defRPr sz="600"/>
            </a:lvl1pPr>
          </a:lstStyle>
          <a:p>
            <a:fld id="{AF61EF62-1F3B-6E4B-8300-6EC9524E5F06}" type="slidenum">
              <a:rPr lang="en-US" smtClean="0">
                <a:solidFill>
                  <a:srgbClr val="535353"/>
                </a:solidFill>
              </a:rPr>
              <a:pPr/>
              <a:t>‹#›</a:t>
            </a:fld>
            <a:endParaRPr lang="en-US" dirty="0">
              <a:solidFill>
                <a:srgbClr val="5353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52328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7551" y="6340380"/>
            <a:ext cx="374650" cy="365125"/>
          </a:xfrm>
          <a:prstGeom prst="rect">
            <a:avLst/>
          </a:prstGeom>
        </p:spPr>
        <p:txBody>
          <a:bodyPr/>
          <a:lstStyle/>
          <a:p>
            <a:fld id="{AF61EF62-1F3B-6E4B-8300-6EC9524E5F06}" type="slidenum">
              <a:rPr lang="en-US" smtClean="0">
                <a:solidFill>
                  <a:srgbClr val="535353"/>
                </a:solidFill>
              </a:rPr>
              <a:pPr/>
              <a:t>‹#›</a:t>
            </a:fld>
            <a:endParaRPr lang="en-US" dirty="0">
              <a:solidFill>
                <a:srgbClr val="5353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5"/>
            <a:ext cx="7772400" cy="1362075"/>
          </a:xfrm>
        </p:spPr>
        <p:txBody>
          <a:bodyPr/>
          <a:lstStyle>
            <a:lvl1pPr algn="l">
              <a:defRPr sz="2251" b="1" cap="all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68" indent="0">
              <a:buNone/>
              <a:defRPr sz="1013"/>
            </a:lvl2pPr>
            <a:lvl3pPr marL="514338" indent="0">
              <a:buNone/>
              <a:defRPr sz="900"/>
            </a:lvl3pPr>
            <a:lvl4pPr marL="771506" indent="0">
              <a:buNone/>
              <a:defRPr sz="788"/>
            </a:lvl4pPr>
            <a:lvl5pPr marL="1028674" indent="0">
              <a:buNone/>
              <a:defRPr sz="788"/>
            </a:lvl5pPr>
            <a:lvl6pPr marL="1285843" indent="0">
              <a:buNone/>
              <a:defRPr sz="788"/>
            </a:lvl6pPr>
            <a:lvl7pPr marL="1543012" indent="0">
              <a:buNone/>
              <a:defRPr sz="788"/>
            </a:lvl7pPr>
            <a:lvl8pPr marL="1800180" indent="0">
              <a:buNone/>
              <a:defRPr sz="788"/>
            </a:lvl8pPr>
            <a:lvl9pPr marL="2057349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22725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334250"/>
            <a:ext cx="304800" cy="365125"/>
          </a:xfrm>
          <a:prstGeom prst="rect">
            <a:avLst/>
          </a:prstGeom>
        </p:spPr>
        <p:txBody>
          <a:bodyPr/>
          <a:lstStyle/>
          <a:p>
            <a:fld id="{09EA51F6-1B30-4B85-BBF2-3F56F161E697}" type="slidenum">
              <a:rPr lang="en-US" smtClean="0">
                <a:solidFill>
                  <a:srgbClr val="5353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535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15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856155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04802"/>
            <a:ext cx="9143999" cy="452437"/>
          </a:xfrm>
        </p:spPr>
        <p:txBody>
          <a:bodyPr anchor="ctr"/>
          <a:lstStyle>
            <a:lvl1pPr>
              <a:defRPr sz="21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03225" indent="-403225">
              <a:defRPr/>
            </a:lvl1pPr>
            <a:lvl2pPr marL="569913" indent="-225425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738467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1"/>
            <a:ext cx="7772400" cy="1362075"/>
          </a:xfrm>
        </p:spPr>
        <p:txBody>
          <a:bodyPr/>
          <a:lstStyle>
            <a:lvl1pPr algn="l">
              <a:defRPr sz="2250" b="1" cap="all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869968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1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5501" y="1981200"/>
            <a:ext cx="3670300" cy="411480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3" y="1981200"/>
            <a:ext cx="3670300" cy="411480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987090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21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890869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9393"/>
            <a:ext cx="9144000" cy="290849"/>
          </a:xfrm>
        </p:spPr>
        <p:txBody>
          <a:bodyPr anchor="ctr" anchorCtr="0">
            <a:spAutoFit/>
          </a:bodyPr>
          <a:lstStyle>
            <a:lvl1pPr>
              <a:defRPr sz="21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63600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54055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12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9"/>
            <a:ext cx="5111751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525985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135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6472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1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5501" y="1981200"/>
            <a:ext cx="3670300" cy="4114800"/>
          </a:xfrm>
        </p:spPr>
        <p:txBody>
          <a:bodyPr/>
          <a:lstStyle>
            <a:lvl1pPr>
              <a:defRPr sz="1575"/>
            </a:lvl1pPr>
            <a:lvl2pPr>
              <a:defRPr sz="1351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3" y="1981200"/>
            <a:ext cx="3670300" cy="4114800"/>
          </a:xfrm>
        </p:spPr>
        <p:txBody>
          <a:bodyPr/>
          <a:lstStyle>
            <a:lvl1pPr>
              <a:defRPr sz="1575"/>
            </a:lvl1pPr>
            <a:lvl2pPr>
              <a:defRPr sz="1351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06673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1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446710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28" y="617538"/>
            <a:ext cx="2089151" cy="5478462"/>
          </a:xfrm>
        </p:spPr>
        <p:txBody>
          <a:bodyPr vert="eaVert"/>
          <a:lstStyle>
            <a:lvl1pPr>
              <a:defRPr sz="21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711" y="617538"/>
            <a:ext cx="6118225" cy="5478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163331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E3837C7-98D3-4F55-9F07-19568753A8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620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2908991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676657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9"/>
            <a:ext cx="7772400" cy="1362075"/>
          </a:xfrm>
        </p:spPr>
        <p:txBody>
          <a:bodyPr/>
          <a:lstStyle>
            <a:lvl1pPr algn="l">
              <a:defRPr sz="3000" b="1" cap="all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441395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5501" y="1981200"/>
            <a:ext cx="36703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981200"/>
            <a:ext cx="36703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168738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745520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544431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3849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21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168" indent="0">
              <a:buNone/>
              <a:defRPr sz="1125" b="1"/>
            </a:lvl2pPr>
            <a:lvl3pPr marL="514338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4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1351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168" indent="0">
              <a:buNone/>
              <a:defRPr sz="1125" b="1"/>
            </a:lvl2pPr>
            <a:lvl3pPr marL="514338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4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1351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291916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16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7"/>
            <a:ext cx="5111751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00189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64152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2147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27" y="617538"/>
            <a:ext cx="2089151" cy="5478462"/>
          </a:xfrm>
        </p:spPr>
        <p:txBody>
          <a:bodyPr vert="eaVert"/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710" y="617538"/>
            <a:ext cx="6118225" cy="5478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783854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E3837C7-98D3-4F55-9F07-19568753A8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0221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36785B4-98EB-42A9-8848-1287C68FB4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67603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16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172"/>
            <a:ext cx="8229600" cy="41068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42B023-058D-410D-9E00-26D7965F93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93730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9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839526-314F-4C53-9528-90F5D9A612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11015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743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74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574BF6-3D48-4956-84FF-B51778542D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541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919"/>
            <a:ext cx="9144000" cy="387798"/>
          </a:xfrm>
        </p:spPr>
        <p:txBody>
          <a:bodyPr anchor="ctr" anchorCtr="0">
            <a:spAutoFit/>
          </a:bodyPr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249015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60546"/>
            <a:ext cx="4038600" cy="4365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60546"/>
            <a:ext cx="4038600" cy="4365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7E8949-6B7B-44EE-97A2-50A43D64D0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06428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5592F8-78AF-491F-8D6A-BD484CED20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88935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9144000" cy="457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58413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0D3E5C-1BE5-4A9F-B05E-ABD8BC1E95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241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2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BFA2AD-249D-494B-A8C0-97D7A4ECB3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0324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1D4DAE-9514-4179-9658-A60906697B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1156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A6DA2A-18D4-4F4F-8ADF-91DE14F1CE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3737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22313"/>
            <a:ext cx="2057400" cy="5403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22313"/>
            <a:ext cx="6019800" cy="54038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41631B-CFE2-471A-8BA3-BE9A243EE1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75675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AF3B88-9E6A-419C-AEE7-E5202129E6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76746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389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9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839526-314F-4C53-9528-90F5D9A612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977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16548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 baseline="0">
                <a:solidFill>
                  <a:schemeClr val="bg1"/>
                </a:solidFill>
              </a:defRPr>
            </a:lvl1pPr>
            <a:lvl2pPr>
              <a:defRPr sz="2200" baseline="0">
                <a:solidFill>
                  <a:schemeClr val="bg1"/>
                </a:solidFill>
              </a:defRPr>
            </a:lvl2pPr>
            <a:lvl3pPr>
              <a:defRPr sz="2200" baseline="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927940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71826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5500" y="1981200"/>
            <a:ext cx="3670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670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453409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849210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4029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99606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318335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769522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70629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25" y="617538"/>
            <a:ext cx="2089150" cy="5478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700" y="617538"/>
            <a:ext cx="6118225" cy="5478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9371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12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3"/>
            <a:ext cx="5111751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1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68" indent="0">
              <a:buNone/>
              <a:defRPr sz="675"/>
            </a:lvl2pPr>
            <a:lvl3pPr marL="514338" indent="0">
              <a:buNone/>
              <a:defRPr sz="563"/>
            </a:lvl3pPr>
            <a:lvl4pPr marL="771506" indent="0">
              <a:buNone/>
              <a:defRPr sz="507"/>
            </a:lvl4pPr>
            <a:lvl5pPr marL="1028674" indent="0">
              <a:buNone/>
              <a:defRPr sz="507"/>
            </a:lvl5pPr>
            <a:lvl6pPr marL="1285843" indent="0">
              <a:buNone/>
              <a:defRPr sz="507"/>
            </a:lvl6pPr>
            <a:lvl7pPr marL="1543012" indent="0">
              <a:buNone/>
              <a:defRPr sz="507"/>
            </a:lvl7pPr>
            <a:lvl8pPr marL="1800180" indent="0">
              <a:buNone/>
              <a:defRPr sz="507"/>
            </a:lvl8pPr>
            <a:lvl9pPr marL="2057349" indent="0">
              <a:buNone/>
              <a:defRPr sz="5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645716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152400"/>
            <a:ext cx="762000" cy="365125"/>
          </a:xfrm>
          <a:prstGeom prst="rect">
            <a:avLst/>
          </a:prstGeom>
        </p:spPr>
        <p:txBody>
          <a:bodyPr/>
          <a:lstStyle/>
          <a:p>
            <a:fld id="{5A7703AC-0A73-49AE-9B83-5182C99959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46752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7424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5A7703AC-0A73-49AE-9B83-5182C99959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9269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5A7703AC-0A73-49AE-9B83-5182C99959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3617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5A7703AC-0A73-49AE-9B83-5182C99959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4954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5A7703AC-0A73-49AE-9B83-5182C99959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2555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5A7703AC-0A73-49AE-9B83-5182C99959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27000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5A7703AC-0A73-49AE-9B83-5182C99959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79425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5A7703AC-0A73-49AE-9B83-5182C99959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18248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5A7703AC-0A73-49AE-9B83-5182C99959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649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1351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68" indent="0">
              <a:buNone/>
              <a:defRPr sz="1575"/>
            </a:lvl2pPr>
            <a:lvl3pPr marL="514338" indent="0">
              <a:buNone/>
              <a:defRPr sz="1351"/>
            </a:lvl3pPr>
            <a:lvl4pPr marL="771506" indent="0">
              <a:buNone/>
              <a:defRPr sz="1125"/>
            </a:lvl4pPr>
            <a:lvl5pPr marL="1028674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68" indent="0">
              <a:buNone/>
              <a:defRPr sz="675"/>
            </a:lvl2pPr>
            <a:lvl3pPr marL="514338" indent="0">
              <a:buNone/>
              <a:defRPr sz="563"/>
            </a:lvl3pPr>
            <a:lvl4pPr marL="771506" indent="0">
              <a:buNone/>
              <a:defRPr sz="507"/>
            </a:lvl4pPr>
            <a:lvl5pPr marL="1028674" indent="0">
              <a:buNone/>
              <a:defRPr sz="507"/>
            </a:lvl5pPr>
            <a:lvl6pPr marL="1285843" indent="0">
              <a:buNone/>
              <a:defRPr sz="507"/>
            </a:lvl6pPr>
            <a:lvl7pPr marL="1543012" indent="0">
              <a:buNone/>
              <a:defRPr sz="507"/>
            </a:lvl7pPr>
            <a:lvl8pPr marL="1800180" indent="0">
              <a:buNone/>
              <a:defRPr sz="507"/>
            </a:lvl8pPr>
            <a:lvl9pPr marL="2057349" indent="0">
              <a:buNone/>
              <a:defRPr sz="5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555725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5A7703AC-0A73-49AE-9B83-5182C99959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36265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347049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2016 AH Images </a:t>
            </a: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AF3B88-9E6A-419C-AEE7-E5202129E6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3029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fld id="{46E86486-382E-42D5-8C5B-16B0C89ECD1D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fld id="{CB6CE0C5-D1BB-4693-B2CA-EE6B473F3B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897621" y="1164911"/>
            <a:ext cx="7348757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457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1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4406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30" y="617538"/>
            <a:ext cx="2089151" cy="5478462"/>
          </a:xfrm>
        </p:spPr>
        <p:txBody>
          <a:bodyPr vert="eaVert"/>
          <a:lstStyle>
            <a:lvl1pPr>
              <a:defRPr sz="21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713" y="617538"/>
            <a:ext cx="6118225" cy="5478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35027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E3837C7-98D3-4F55-9F07-19568753A8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9447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1688"/>
          </a:xfrm>
        </p:spPr>
        <p:txBody>
          <a:bodyPr/>
          <a:lstStyle>
            <a:lvl1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174"/>
            <a:ext cx="8229600" cy="41068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42B023-058D-410D-9E00-26D7965F93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45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91" indent="0" algn="ctr">
              <a:buNone/>
              <a:defRPr/>
            </a:lvl2pPr>
            <a:lvl3pPr marL="685783" indent="0" algn="ctr">
              <a:buNone/>
              <a:defRPr/>
            </a:lvl3pPr>
            <a:lvl4pPr marL="1028674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9" indent="0" algn="ctr">
              <a:buNone/>
              <a:defRPr/>
            </a:lvl7pPr>
            <a:lvl8pPr marL="2400240" indent="0" algn="ctr">
              <a:buNone/>
              <a:defRPr/>
            </a:lvl8pPr>
            <a:lvl9pPr marL="274313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839526-314F-4C53-9528-90F5D9A612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66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4603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76"/>
            <a:ext cx="77724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1" indent="0">
              <a:buNone/>
              <a:defRPr sz="1351"/>
            </a:lvl2pPr>
            <a:lvl3pPr marL="685783" indent="0">
              <a:buNone/>
              <a:defRPr sz="1200"/>
            </a:lvl3pPr>
            <a:lvl4pPr marL="1028674" indent="0">
              <a:buNone/>
              <a:defRPr sz="1051"/>
            </a:lvl4pPr>
            <a:lvl5pPr marL="1371566" indent="0">
              <a:buNone/>
              <a:defRPr sz="1051"/>
            </a:lvl5pPr>
            <a:lvl6pPr marL="1714457" indent="0">
              <a:buNone/>
              <a:defRPr sz="1051"/>
            </a:lvl6pPr>
            <a:lvl7pPr marL="2057349" indent="0">
              <a:buNone/>
              <a:defRPr sz="1051"/>
            </a:lvl7pPr>
            <a:lvl8pPr marL="2400240" indent="0">
              <a:buNone/>
              <a:defRPr sz="1051"/>
            </a:lvl8pPr>
            <a:lvl9pPr marL="2743131" indent="0">
              <a:buNone/>
              <a:defRPr sz="10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574BF6-3D48-4956-84FF-B51778542D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9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983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60546"/>
            <a:ext cx="4038600" cy="43656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60546"/>
            <a:ext cx="4038600" cy="43656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7E8949-6B7B-44EE-97A2-50A43D64D0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0647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3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3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5592F8-78AF-491F-8D6A-BD484CED20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1185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9144000" cy="4572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73638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0D3E5C-1BE5-4A9F-B05E-ABD8BC1E95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87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26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BFA2AD-249D-494B-A8C0-97D7A4ECB3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961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1D4DAE-9514-4179-9658-A60906697B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5343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A6DA2A-18D4-4F4F-8ADF-91DE14F1CE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3790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22313"/>
            <a:ext cx="2057400" cy="5403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22313"/>
            <a:ext cx="6019800" cy="5403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41631B-CFE2-471A-8BA3-BE9A243EE1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13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AF3B88-9E6A-419C-AEE7-E5202129E6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843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5922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74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574BF6-3D48-4956-84FF-B51778542D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394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574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16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168"/>
            <a:ext cx="8229600" cy="41068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42B023-058D-410D-9E00-26D7965F93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8882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9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839526-314F-4C53-9528-90F5D9A612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9901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9954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7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574BF6-3D48-4956-84FF-B51778542D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6887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60546"/>
            <a:ext cx="4038600" cy="4365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60546"/>
            <a:ext cx="4038600" cy="4365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7E8949-6B7B-44EE-97A2-50A43D64D0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8749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5592F8-78AF-491F-8D6A-BD484CED20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8002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9144000" cy="457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52368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0D3E5C-1BE5-4A9F-B05E-ABD8BC1E95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609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2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BFA2AD-249D-494B-A8C0-97D7A4ECB3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89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60546"/>
            <a:ext cx="4038600" cy="4365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60546"/>
            <a:ext cx="4038600" cy="4365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7E8949-6B7B-44EE-97A2-50A43D64D0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9176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1D4DAE-9514-4179-9658-A60906697B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9598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A6DA2A-18D4-4F4F-8ADF-91DE14F1CE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90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22313"/>
            <a:ext cx="2057400" cy="5403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22313"/>
            <a:ext cx="6019800" cy="5403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41631B-CFE2-471A-8BA3-BE9A243EE1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3142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AF3B88-9E6A-419C-AEE7-E5202129E6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6061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475280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3999" cy="452437"/>
          </a:xfrm>
        </p:spPr>
        <p:txBody>
          <a:bodyPr anchor="ctr"/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31856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9"/>
            <a:ext cx="7772400" cy="1362075"/>
          </a:xfrm>
        </p:spPr>
        <p:txBody>
          <a:bodyPr/>
          <a:lstStyle>
            <a:lvl1pPr algn="l">
              <a:defRPr sz="3000" b="1" cap="all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97083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5501" y="1981200"/>
            <a:ext cx="36703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981200"/>
            <a:ext cx="36703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84979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78622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919"/>
            <a:ext cx="9144000" cy="387798"/>
          </a:xfrm>
        </p:spPr>
        <p:txBody>
          <a:bodyPr anchor="ctr" anchorCtr="0">
            <a:spAutoFit/>
          </a:bodyPr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4025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5592F8-78AF-491F-8D6A-BD484CED20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636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1741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16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7"/>
            <a:ext cx="5111751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51375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3389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56734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27" y="617538"/>
            <a:ext cx="2089151" cy="5478462"/>
          </a:xfrm>
        </p:spPr>
        <p:txBody>
          <a:bodyPr vert="eaVert"/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710" y="617538"/>
            <a:ext cx="6118225" cy="5478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3660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E3837C7-98D3-4F55-9F07-19568753A8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1474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921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16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168"/>
            <a:ext cx="8229600" cy="41068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42B023-058D-410D-9E00-26D7965F93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2606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9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839526-314F-4C53-9528-90F5D9A612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7409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3056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9144000" cy="457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460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7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574BF6-3D48-4956-84FF-B51778542D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9526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60546"/>
            <a:ext cx="4038600" cy="4365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60546"/>
            <a:ext cx="4038600" cy="4365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7E8949-6B7B-44EE-97A2-50A43D64D0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2397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5592F8-78AF-491F-8D6A-BD484CED20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089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9144000" cy="457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50112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0D3E5C-1BE5-4A9F-B05E-ABD8BC1E95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712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2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BFA2AD-249D-494B-A8C0-97D7A4ECB3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96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1D4DAE-9514-4179-9658-A60906697B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0444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A6DA2A-18D4-4F4F-8ADF-91DE14F1CE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8081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22313"/>
            <a:ext cx="2057400" cy="5403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22313"/>
            <a:ext cx="6019800" cy="5403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41631B-CFE2-471A-8BA3-BE9A243EE1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028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AF3B88-9E6A-419C-AEE7-E5202129E6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771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0D3E5C-1BE5-4A9F-B05E-ABD8BC1E95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8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4850" y="6327678"/>
            <a:ext cx="361950" cy="365125"/>
          </a:xfrm>
          <a:prstGeom prst="rect">
            <a:avLst/>
          </a:prstGeom>
        </p:spPr>
        <p:txBody>
          <a:bodyPr/>
          <a:lstStyle/>
          <a:p>
            <a:fld id="{AF61EF62-1F3B-6E4B-8300-6EC9524E5F06}" type="slidenum">
              <a:rPr lang="en-US" smtClean="0">
                <a:solidFill>
                  <a:srgbClr val="535353"/>
                </a:solidFill>
              </a:rPr>
              <a:pPr/>
              <a:t>‹#›</a:t>
            </a:fld>
            <a:endParaRPr lang="en-US" dirty="0">
              <a:solidFill>
                <a:srgbClr val="53535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rot="10800000">
            <a:off x="1921939" y="5017158"/>
            <a:ext cx="6601879" cy="14178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CLS_PPT_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651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9657"/>
            <a:ext cx="8229600" cy="4653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34248"/>
            <a:ext cx="304800" cy="365125"/>
          </a:xfrm>
          <a:prstGeom prst="rect">
            <a:avLst/>
          </a:prstGeom>
        </p:spPr>
        <p:txBody>
          <a:bodyPr anchor="b"/>
          <a:lstStyle>
            <a:lvl1pPr algn="r">
              <a:defRPr sz="800">
                <a:solidFill>
                  <a:srgbClr val="7F7F7F"/>
                </a:solidFill>
              </a:defRPr>
            </a:lvl1pPr>
          </a:lstStyle>
          <a:p>
            <a:fld id="{AF61EF62-1F3B-6E4B-8300-6EC9524E5F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839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89658"/>
            <a:ext cx="4114800" cy="4653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4580878" y="1689658"/>
            <a:ext cx="4114800" cy="4653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34248"/>
            <a:ext cx="304800" cy="365125"/>
          </a:xfrm>
          <a:prstGeom prst="rect">
            <a:avLst/>
          </a:prstGeom>
        </p:spPr>
        <p:txBody>
          <a:bodyPr anchor="b"/>
          <a:lstStyle>
            <a:lvl1pPr algn="r">
              <a:defRPr sz="800"/>
            </a:lvl1pPr>
          </a:lstStyle>
          <a:p>
            <a:fld id="{AF61EF62-1F3B-6E4B-8300-6EC9524E5F06}" type="slidenum">
              <a:rPr lang="en-US" smtClean="0">
                <a:solidFill>
                  <a:srgbClr val="535353"/>
                </a:solidFill>
              </a:rPr>
              <a:pPr/>
              <a:t>‹#›</a:t>
            </a:fld>
            <a:endParaRPr lang="en-US" dirty="0">
              <a:solidFill>
                <a:srgbClr val="5353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9206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89658"/>
            <a:ext cx="4114800" cy="4653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34248"/>
            <a:ext cx="304800" cy="365125"/>
          </a:xfrm>
          <a:prstGeom prst="rect">
            <a:avLst/>
          </a:prstGeom>
        </p:spPr>
        <p:txBody>
          <a:bodyPr anchor="b"/>
          <a:lstStyle>
            <a:lvl1pPr algn="r">
              <a:defRPr sz="800"/>
            </a:lvl1pPr>
          </a:lstStyle>
          <a:p>
            <a:fld id="{AF61EF62-1F3B-6E4B-8300-6EC9524E5F06}" type="slidenum">
              <a:rPr lang="en-US" smtClean="0">
                <a:solidFill>
                  <a:srgbClr val="535353"/>
                </a:solidFill>
              </a:rPr>
              <a:pPr/>
              <a:t>‹#›</a:t>
            </a:fld>
            <a:endParaRPr lang="en-US" dirty="0">
              <a:solidFill>
                <a:srgbClr val="5353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9361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659731" y="1689658"/>
            <a:ext cx="5824537" cy="4653057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658938" y="5907740"/>
            <a:ext cx="5824537" cy="43497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34248"/>
            <a:ext cx="304800" cy="365125"/>
          </a:xfrm>
          <a:prstGeom prst="rect">
            <a:avLst/>
          </a:prstGeom>
        </p:spPr>
        <p:txBody>
          <a:bodyPr anchor="b"/>
          <a:lstStyle>
            <a:lvl1pPr algn="r">
              <a:defRPr sz="800"/>
            </a:lvl1pPr>
          </a:lstStyle>
          <a:p>
            <a:fld id="{AF61EF62-1F3B-6E4B-8300-6EC9524E5F06}" type="slidenum">
              <a:rPr lang="en-US" smtClean="0">
                <a:solidFill>
                  <a:srgbClr val="535353"/>
                </a:solidFill>
              </a:rPr>
              <a:pPr/>
              <a:t>‹#›</a:t>
            </a:fld>
            <a:endParaRPr lang="en-US" dirty="0">
              <a:solidFill>
                <a:srgbClr val="5353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035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7550" y="6340378"/>
            <a:ext cx="374650" cy="365125"/>
          </a:xfrm>
          <a:prstGeom prst="rect">
            <a:avLst/>
          </a:prstGeom>
        </p:spPr>
        <p:txBody>
          <a:bodyPr/>
          <a:lstStyle/>
          <a:p>
            <a:fld id="{AF61EF62-1F3B-6E4B-8300-6EC9524E5F06}" type="slidenum">
              <a:rPr lang="en-US" smtClean="0">
                <a:solidFill>
                  <a:srgbClr val="535353"/>
                </a:solidFill>
              </a:rPr>
              <a:pPr/>
              <a:t>‹#›</a:t>
            </a:fld>
            <a:endParaRPr lang="en-US" dirty="0">
              <a:solidFill>
                <a:srgbClr val="5353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1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334248"/>
            <a:ext cx="304800" cy="365125"/>
          </a:xfrm>
          <a:prstGeom prst="rect">
            <a:avLst/>
          </a:prstGeom>
        </p:spPr>
        <p:txBody>
          <a:bodyPr/>
          <a:lstStyle/>
          <a:p>
            <a:fld id="{09EA51F6-1B30-4B85-BBF2-3F56F161E697}" type="slidenum">
              <a:rPr lang="en-US" smtClean="0">
                <a:solidFill>
                  <a:srgbClr val="5353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535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291740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3999" cy="452437"/>
          </a:xfrm>
        </p:spPr>
        <p:txBody>
          <a:bodyPr anchor="ctr"/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55612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9"/>
            <a:ext cx="7772400" cy="1362075"/>
          </a:xfrm>
        </p:spPr>
        <p:txBody>
          <a:bodyPr/>
          <a:lstStyle>
            <a:lvl1pPr algn="l">
              <a:defRPr sz="3000" b="1" cap="all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7441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2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BFA2AD-249D-494B-A8C0-97D7A4ECB3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212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5501" y="1981200"/>
            <a:ext cx="36703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981200"/>
            <a:ext cx="36703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77692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83991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919"/>
            <a:ext cx="9144000" cy="387798"/>
          </a:xfrm>
        </p:spPr>
        <p:txBody>
          <a:bodyPr anchor="ctr" anchorCtr="0">
            <a:spAutoFit/>
          </a:bodyPr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56615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1027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16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7"/>
            <a:ext cx="5111751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906083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0873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1158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27" y="617538"/>
            <a:ext cx="2089151" cy="5478462"/>
          </a:xfrm>
        </p:spPr>
        <p:txBody>
          <a:bodyPr vert="eaVert"/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710" y="617538"/>
            <a:ext cx="6118225" cy="5478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12457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E3837C7-98D3-4F55-9F07-19568753A8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9413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1688"/>
          </a:xfrm>
        </p:spPr>
        <p:txBody>
          <a:bodyPr/>
          <a:lstStyle>
            <a:lvl1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170"/>
            <a:ext cx="8229600" cy="41068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772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18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42.xml"/><Relationship Id="rId21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17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1.xml"/><Relationship Id="rId16" Type="http://schemas.openxmlformats.org/officeDocument/2006/relationships/slideLayout" Target="../slideLayouts/slideLayout155.xml"/><Relationship Id="rId20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49.xml"/><Relationship Id="rId19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slideLayout" Target="../slideLayouts/slideLayout153.xml"/><Relationship Id="rId2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slideLayout" Target="../slideLayouts/slideLayout22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4"/>
            <a:ext cx="822960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9"/>
            <a:ext cx="914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610479" r:id="rId1"/>
    <p:sldLayoutId id="2147610480" r:id="rId2"/>
    <p:sldLayoutId id="2147610481" r:id="rId3"/>
    <p:sldLayoutId id="2147610482" r:id="rId4"/>
    <p:sldLayoutId id="2147610483" r:id="rId5"/>
    <p:sldLayoutId id="2147610484" r:id="rId6"/>
    <p:sldLayoutId id="2147610485" r:id="rId7"/>
    <p:sldLayoutId id="2147610486" r:id="rId8"/>
    <p:sldLayoutId id="2147610487" r:id="rId9"/>
    <p:sldLayoutId id="2147610488" r:id="rId10"/>
    <p:sldLayoutId id="2147610489" r:id="rId11"/>
    <p:sldLayoutId id="2147610490" r:id="rId12"/>
    <p:sldLayoutId id="2147610491" r:id="rId13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7EF6F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AFD00"/>
          </a:solidFill>
          <a:latin typeface="Arial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AFD00"/>
          </a:solidFill>
          <a:latin typeface="Arial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AFD00"/>
          </a:solidFill>
          <a:latin typeface="Arial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AFD00"/>
          </a:solidFill>
          <a:latin typeface="Arial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l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l"/>
        <a:defRPr sz="2400" b="1">
          <a:solidFill>
            <a:schemeClr val="bg1"/>
          </a:solidFill>
          <a:latin typeface="+mn-lt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3702" y="617542"/>
            <a:ext cx="83597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5502" y="1981200"/>
            <a:ext cx="7493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01075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611665" r:id="rId1"/>
    <p:sldLayoutId id="2147611666" r:id="rId2"/>
    <p:sldLayoutId id="2147611667" r:id="rId3"/>
    <p:sldLayoutId id="2147611668" r:id="rId4"/>
    <p:sldLayoutId id="2147611669" r:id="rId5"/>
    <p:sldLayoutId id="2147611670" r:id="rId6"/>
    <p:sldLayoutId id="2147611671" r:id="rId7"/>
    <p:sldLayoutId id="2147611672" r:id="rId8"/>
    <p:sldLayoutId id="2147611673" r:id="rId9"/>
    <p:sldLayoutId id="2147611674" r:id="rId10"/>
    <p:sldLayoutId id="2147611675" r:id="rId11"/>
    <p:sldLayoutId id="2147611676" r:id="rId12"/>
  </p:sldLayoutIdLst>
  <p:hf sldNum="0" hdr="0" ft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56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56" b="1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56" b="1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56" b="1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56" b="1">
          <a:solidFill>
            <a:schemeClr val="tx2"/>
          </a:solidFill>
          <a:latin typeface="Arial" pitchFamily="34" charset="0"/>
        </a:defRPr>
      </a:lvl5pPr>
      <a:lvl6pPr marL="257175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56" b="1">
          <a:solidFill>
            <a:schemeClr val="tx2"/>
          </a:solidFill>
          <a:latin typeface="Arial" pitchFamily="34" charset="0"/>
        </a:defRPr>
      </a:lvl6pPr>
      <a:lvl7pPr marL="51435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56" b="1">
          <a:solidFill>
            <a:schemeClr val="tx2"/>
          </a:solidFill>
          <a:latin typeface="Arial" pitchFamily="34" charset="0"/>
        </a:defRPr>
      </a:lvl7pPr>
      <a:lvl8pPr marL="771525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56" b="1">
          <a:solidFill>
            <a:schemeClr val="tx2"/>
          </a:solidFill>
          <a:latin typeface="Arial" pitchFamily="34" charset="0"/>
        </a:defRPr>
      </a:lvl8pPr>
      <a:lvl9pPr marL="10287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56" b="1">
          <a:solidFill>
            <a:schemeClr val="tx2"/>
          </a:solidFill>
          <a:latin typeface="Arial" pitchFamily="34" charset="0"/>
        </a:defRPr>
      </a:lvl9pPr>
    </p:titleStyle>
    <p:bodyStyle>
      <a:lvl1pPr marL="225029" indent="-225029" algn="l" rtl="0" eaLnBrk="1" fontAlgn="base" hangingPunct="1">
        <a:spcBef>
          <a:spcPct val="40000"/>
        </a:spcBef>
        <a:spcAft>
          <a:spcPct val="0"/>
        </a:spcAft>
        <a:buSzPct val="90000"/>
        <a:buFont typeface="Wingdings" pitchFamily="2" charset="2"/>
        <a:buChar char="l"/>
        <a:defRPr sz="1519" b="1">
          <a:solidFill>
            <a:schemeClr val="tx1"/>
          </a:solidFill>
          <a:latin typeface="+mn-lt"/>
          <a:ea typeface="+mn-ea"/>
          <a:cs typeface="+mn-cs"/>
        </a:defRPr>
      </a:lvl1pPr>
      <a:lvl2pPr marL="482204" indent="-160735" algn="l" rtl="0" eaLnBrk="1" fontAlgn="base" hangingPunct="1">
        <a:spcBef>
          <a:spcPct val="40000"/>
        </a:spcBef>
        <a:spcAft>
          <a:spcPct val="0"/>
        </a:spcAft>
        <a:buSzPct val="100000"/>
        <a:buChar char="-"/>
        <a:defRPr sz="1519" b="1">
          <a:solidFill>
            <a:schemeClr val="tx1"/>
          </a:solidFill>
          <a:latin typeface="+mn-lt"/>
        </a:defRPr>
      </a:lvl2pPr>
      <a:lvl3pPr marL="675085" indent="-128588" algn="l" rtl="0" eaLnBrk="1" fontAlgn="base" hangingPunct="1">
        <a:spcBef>
          <a:spcPct val="40000"/>
        </a:spcBef>
        <a:spcAft>
          <a:spcPct val="0"/>
        </a:spcAft>
        <a:buSzPct val="100000"/>
        <a:buChar char="•"/>
        <a:defRPr sz="1519" b="1">
          <a:solidFill>
            <a:schemeClr val="tx1"/>
          </a:solidFill>
          <a:latin typeface="+mn-lt"/>
        </a:defRPr>
      </a:lvl3pPr>
      <a:lvl4pPr marL="900113" indent="-128588" algn="l" rtl="0" eaLnBrk="1" fontAlgn="base" hangingPunct="1">
        <a:spcBef>
          <a:spcPct val="40000"/>
        </a:spcBef>
        <a:spcAft>
          <a:spcPct val="0"/>
        </a:spcAft>
        <a:buChar char="–"/>
        <a:defRPr sz="1125">
          <a:solidFill>
            <a:schemeClr val="tx1"/>
          </a:solidFill>
          <a:latin typeface="Times New Roman" pitchFamily="18" charset="0"/>
        </a:defRPr>
      </a:lvl4pPr>
      <a:lvl5pPr marL="1157288" indent="-128588" algn="l" rtl="0" eaLnBrk="1" fontAlgn="base" hangingPunct="1">
        <a:spcBef>
          <a:spcPct val="40000"/>
        </a:spcBef>
        <a:spcAft>
          <a:spcPct val="0"/>
        </a:spcAft>
        <a:buChar char="»"/>
        <a:defRPr sz="1125">
          <a:solidFill>
            <a:schemeClr val="tx1"/>
          </a:solidFill>
          <a:latin typeface="Times New Roman" pitchFamily="18" charset="0"/>
        </a:defRPr>
      </a:lvl5pPr>
      <a:lvl6pPr marL="1414463" indent="-128588" algn="l" rtl="0" eaLnBrk="1" fontAlgn="base" hangingPunct="1">
        <a:spcBef>
          <a:spcPct val="40000"/>
        </a:spcBef>
        <a:spcAft>
          <a:spcPct val="0"/>
        </a:spcAft>
        <a:buChar char="»"/>
        <a:defRPr sz="1125">
          <a:solidFill>
            <a:schemeClr val="tx1"/>
          </a:solidFill>
          <a:latin typeface="Times New Roman" pitchFamily="18" charset="0"/>
        </a:defRPr>
      </a:lvl6pPr>
      <a:lvl7pPr marL="1671638" indent="-128588" algn="l" rtl="0" eaLnBrk="1" fontAlgn="base" hangingPunct="1">
        <a:spcBef>
          <a:spcPct val="40000"/>
        </a:spcBef>
        <a:spcAft>
          <a:spcPct val="0"/>
        </a:spcAft>
        <a:buChar char="»"/>
        <a:defRPr sz="1125">
          <a:solidFill>
            <a:schemeClr val="tx1"/>
          </a:solidFill>
          <a:latin typeface="Times New Roman" pitchFamily="18" charset="0"/>
        </a:defRPr>
      </a:lvl7pPr>
      <a:lvl8pPr marL="1928813" indent="-128588" algn="l" rtl="0" eaLnBrk="1" fontAlgn="base" hangingPunct="1">
        <a:spcBef>
          <a:spcPct val="40000"/>
        </a:spcBef>
        <a:spcAft>
          <a:spcPct val="0"/>
        </a:spcAft>
        <a:buChar char="»"/>
        <a:defRPr sz="1125">
          <a:solidFill>
            <a:schemeClr val="tx1"/>
          </a:solidFill>
          <a:latin typeface="Times New Roman" pitchFamily="18" charset="0"/>
        </a:defRPr>
      </a:lvl8pPr>
      <a:lvl9pPr marL="2185988" indent="-128588" algn="l" rtl="0" eaLnBrk="1" fontAlgn="base" hangingPunct="1">
        <a:spcBef>
          <a:spcPct val="40000"/>
        </a:spcBef>
        <a:spcAft>
          <a:spcPct val="0"/>
        </a:spcAft>
        <a:buChar char="»"/>
        <a:defRPr sz="1125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2"/>
            <a:ext cx="822960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7"/>
            <a:ext cx="914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239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611790" r:id="rId1"/>
    <p:sldLayoutId id="2147611791" r:id="rId2"/>
    <p:sldLayoutId id="2147611792" r:id="rId3"/>
    <p:sldLayoutId id="2147611793" r:id="rId4"/>
    <p:sldLayoutId id="2147611794" r:id="rId5"/>
    <p:sldLayoutId id="2147611795" r:id="rId6"/>
    <p:sldLayoutId id="2147611796" r:id="rId7"/>
    <p:sldLayoutId id="2147611797" r:id="rId8"/>
    <p:sldLayoutId id="2147611798" r:id="rId9"/>
    <p:sldLayoutId id="2147611799" r:id="rId10"/>
    <p:sldLayoutId id="2147611800" r:id="rId11"/>
    <p:sldLayoutId id="2147611801" r:id="rId12"/>
    <p:sldLayoutId id="2147611802" r:id="rId13"/>
    <p:sldLayoutId id="2147611803" r:id="rId14"/>
    <p:sldLayoutId id="2147611804" r:id="rId15"/>
    <p:sldLayoutId id="2147611805" r:id="rId16"/>
    <p:sldLayoutId id="2147611806" r:id="rId17"/>
    <p:sldLayoutId id="2147611807" r:id="rId18"/>
    <p:sldLayoutId id="2147611808" r:id="rId19"/>
    <p:sldLayoutId id="2147611814" r:id="rId20"/>
    <p:sldLayoutId id="2147611815" r:id="rId2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100" b="1">
          <a:solidFill>
            <a:srgbClr val="FAFD00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100" b="1">
          <a:solidFill>
            <a:srgbClr val="FAFD00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100" b="1">
          <a:solidFill>
            <a:srgbClr val="FAFD00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100" b="1">
          <a:solidFill>
            <a:srgbClr val="FAFD00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l"/>
        <a:defRPr sz="1800" b="1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800" b="1">
          <a:solidFill>
            <a:schemeClr val="bg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l"/>
        <a:defRPr sz="1800" b="1">
          <a:solidFill>
            <a:schemeClr val="bg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800" b="1">
          <a:solidFill>
            <a:schemeClr val="bg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800" b="1">
          <a:solidFill>
            <a:schemeClr val="bg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800" b="1">
          <a:solidFill>
            <a:schemeClr val="bg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800" b="1">
          <a:solidFill>
            <a:schemeClr val="bg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800" b="1">
          <a:solidFill>
            <a:schemeClr val="bg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8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3702" y="617542"/>
            <a:ext cx="83597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5502" y="1981200"/>
            <a:ext cx="7493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14422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611817" r:id="rId1"/>
    <p:sldLayoutId id="2147611818" r:id="rId2"/>
    <p:sldLayoutId id="2147611819" r:id="rId3"/>
    <p:sldLayoutId id="2147611820" r:id="rId4"/>
    <p:sldLayoutId id="2147611821" r:id="rId5"/>
    <p:sldLayoutId id="2147611822" r:id="rId6"/>
    <p:sldLayoutId id="2147611823" r:id="rId7"/>
    <p:sldLayoutId id="2147611824" r:id="rId8"/>
    <p:sldLayoutId id="2147611825" r:id="rId9"/>
    <p:sldLayoutId id="2147611826" r:id="rId10"/>
    <p:sldLayoutId id="2147611827" r:id="rId11"/>
    <p:sldLayoutId id="2147611828" r:id="rId12"/>
  </p:sldLayoutIdLst>
  <p:hf sldNum="0" hdr="0" ft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56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56" b="1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56" b="1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56" b="1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56" b="1">
          <a:solidFill>
            <a:schemeClr val="tx2"/>
          </a:solidFill>
          <a:latin typeface="Arial" pitchFamily="34" charset="0"/>
        </a:defRPr>
      </a:lvl5pPr>
      <a:lvl6pPr marL="257175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56" b="1">
          <a:solidFill>
            <a:schemeClr val="tx2"/>
          </a:solidFill>
          <a:latin typeface="Arial" pitchFamily="34" charset="0"/>
        </a:defRPr>
      </a:lvl6pPr>
      <a:lvl7pPr marL="51435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56" b="1">
          <a:solidFill>
            <a:schemeClr val="tx2"/>
          </a:solidFill>
          <a:latin typeface="Arial" pitchFamily="34" charset="0"/>
        </a:defRPr>
      </a:lvl7pPr>
      <a:lvl8pPr marL="771525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56" b="1">
          <a:solidFill>
            <a:schemeClr val="tx2"/>
          </a:solidFill>
          <a:latin typeface="Arial" pitchFamily="34" charset="0"/>
        </a:defRPr>
      </a:lvl8pPr>
      <a:lvl9pPr marL="10287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56" b="1">
          <a:solidFill>
            <a:schemeClr val="tx2"/>
          </a:solidFill>
          <a:latin typeface="Arial" pitchFamily="34" charset="0"/>
        </a:defRPr>
      </a:lvl9pPr>
    </p:titleStyle>
    <p:bodyStyle>
      <a:lvl1pPr marL="225029" indent="-225029" algn="l" rtl="0" eaLnBrk="1" fontAlgn="base" hangingPunct="1">
        <a:spcBef>
          <a:spcPct val="40000"/>
        </a:spcBef>
        <a:spcAft>
          <a:spcPct val="0"/>
        </a:spcAft>
        <a:buSzPct val="90000"/>
        <a:buFont typeface="Wingdings" pitchFamily="2" charset="2"/>
        <a:buChar char="l"/>
        <a:defRPr sz="1519" b="1">
          <a:solidFill>
            <a:schemeClr val="tx1"/>
          </a:solidFill>
          <a:latin typeface="+mn-lt"/>
          <a:ea typeface="+mn-ea"/>
          <a:cs typeface="+mn-cs"/>
        </a:defRPr>
      </a:lvl1pPr>
      <a:lvl2pPr marL="482204" indent="-160735" algn="l" rtl="0" eaLnBrk="1" fontAlgn="base" hangingPunct="1">
        <a:spcBef>
          <a:spcPct val="40000"/>
        </a:spcBef>
        <a:spcAft>
          <a:spcPct val="0"/>
        </a:spcAft>
        <a:buSzPct val="100000"/>
        <a:buChar char="-"/>
        <a:defRPr sz="1519" b="1">
          <a:solidFill>
            <a:schemeClr val="tx1"/>
          </a:solidFill>
          <a:latin typeface="+mn-lt"/>
        </a:defRPr>
      </a:lvl2pPr>
      <a:lvl3pPr marL="675085" indent="-128588" algn="l" rtl="0" eaLnBrk="1" fontAlgn="base" hangingPunct="1">
        <a:spcBef>
          <a:spcPct val="40000"/>
        </a:spcBef>
        <a:spcAft>
          <a:spcPct val="0"/>
        </a:spcAft>
        <a:buSzPct val="100000"/>
        <a:buChar char="•"/>
        <a:defRPr sz="1519" b="1">
          <a:solidFill>
            <a:schemeClr val="tx1"/>
          </a:solidFill>
          <a:latin typeface="+mn-lt"/>
        </a:defRPr>
      </a:lvl3pPr>
      <a:lvl4pPr marL="900113" indent="-128588" algn="l" rtl="0" eaLnBrk="1" fontAlgn="base" hangingPunct="1">
        <a:spcBef>
          <a:spcPct val="40000"/>
        </a:spcBef>
        <a:spcAft>
          <a:spcPct val="0"/>
        </a:spcAft>
        <a:buChar char="–"/>
        <a:defRPr sz="1125">
          <a:solidFill>
            <a:schemeClr val="tx1"/>
          </a:solidFill>
          <a:latin typeface="Times New Roman" pitchFamily="18" charset="0"/>
        </a:defRPr>
      </a:lvl4pPr>
      <a:lvl5pPr marL="1157288" indent="-128588" algn="l" rtl="0" eaLnBrk="1" fontAlgn="base" hangingPunct="1">
        <a:spcBef>
          <a:spcPct val="40000"/>
        </a:spcBef>
        <a:spcAft>
          <a:spcPct val="0"/>
        </a:spcAft>
        <a:buChar char="»"/>
        <a:defRPr sz="1125">
          <a:solidFill>
            <a:schemeClr val="tx1"/>
          </a:solidFill>
          <a:latin typeface="Times New Roman" pitchFamily="18" charset="0"/>
        </a:defRPr>
      </a:lvl5pPr>
      <a:lvl6pPr marL="1414463" indent="-128588" algn="l" rtl="0" eaLnBrk="1" fontAlgn="base" hangingPunct="1">
        <a:spcBef>
          <a:spcPct val="40000"/>
        </a:spcBef>
        <a:spcAft>
          <a:spcPct val="0"/>
        </a:spcAft>
        <a:buChar char="»"/>
        <a:defRPr sz="1125">
          <a:solidFill>
            <a:schemeClr val="tx1"/>
          </a:solidFill>
          <a:latin typeface="Times New Roman" pitchFamily="18" charset="0"/>
        </a:defRPr>
      </a:lvl6pPr>
      <a:lvl7pPr marL="1671638" indent="-128588" algn="l" rtl="0" eaLnBrk="1" fontAlgn="base" hangingPunct="1">
        <a:spcBef>
          <a:spcPct val="40000"/>
        </a:spcBef>
        <a:spcAft>
          <a:spcPct val="0"/>
        </a:spcAft>
        <a:buChar char="»"/>
        <a:defRPr sz="1125">
          <a:solidFill>
            <a:schemeClr val="tx1"/>
          </a:solidFill>
          <a:latin typeface="Times New Roman" pitchFamily="18" charset="0"/>
        </a:defRPr>
      </a:lvl7pPr>
      <a:lvl8pPr marL="1928813" indent="-128588" algn="l" rtl="0" eaLnBrk="1" fontAlgn="base" hangingPunct="1">
        <a:spcBef>
          <a:spcPct val="40000"/>
        </a:spcBef>
        <a:spcAft>
          <a:spcPct val="0"/>
        </a:spcAft>
        <a:buChar char="»"/>
        <a:defRPr sz="1125">
          <a:solidFill>
            <a:schemeClr val="tx1"/>
          </a:solidFill>
          <a:latin typeface="Times New Roman" pitchFamily="18" charset="0"/>
        </a:defRPr>
      </a:lvl8pPr>
      <a:lvl9pPr marL="2185988" indent="-128588" algn="l" rtl="0" eaLnBrk="1" fontAlgn="base" hangingPunct="1">
        <a:spcBef>
          <a:spcPct val="40000"/>
        </a:spcBef>
        <a:spcAft>
          <a:spcPct val="0"/>
        </a:spcAft>
        <a:buChar char="»"/>
        <a:defRPr sz="1125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3701" y="617540"/>
            <a:ext cx="83597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5501" y="1981200"/>
            <a:ext cx="7493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38866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611843" r:id="rId1"/>
    <p:sldLayoutId id="2147611844" r:id="rId2"/>
    <p:sldLayoutId id="2147611845" r:id="rId3"/>
    <p:sldLayoutId id="2147611846" r:id="rId4"/>
    <p:sldLayoutId id="2147611847" r:id="rId5"/>
    <p:sldLayoutId id="2147611848" r:id="rId6"/>
    <p:sldLayoutId id="2147611849" r:id="rId7"/>
    <p:sldLayoutId id="2147611850" r:id="rId8"/>
    <p:sldLayoutId id="2147611851" r:id="rId9"/>
    <p:sldLayoutId id="2147611852" r:id="rId10"/>
    <p:sldLayoutId id="2147611853" r:id="rId11"/>
    <p:sldLayoutId id="2147611854" r:id="rId12"/>
    <p:sldLayoutId id="2147611856" r:id="rId13"/>
  </p:sldLayoutIdLst>
  <p:hf sldNum="0"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b="1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b="1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b="1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b="1">
          <a:solidFill>
            <a:schemeClr val="tx2"/>
          </a:solidFill>
          <a:latin typeface="Arial" pitchFamily="34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2475" b="1">
          <a:solidFill>
            <a:schemeClr val="tx2"/>
          </a:solidFill>
          <a:latin typeface="Arial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2475" b="1">
          <a:solidFill>
            <a:schemeClr val="tx2"/>
          </a:solidFill>
          <a:latin typeface="Arial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2475" b="1">
          <a:solidFill>
            <a:schemeClr val="tx2"/>
          </a:solidFill>
          <a:latin typeface="Arial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475" b="1">
          <a:solidFill>
            <a:schemeClr val="tx2"/>
          </a:solidFill>
          <a:latin typeface="Arial" pitchFamily="34" charset="0"/>
        </a:defRPr>
      </a:lvl9pPr>
    </p:titleStyle>
    <p:bodyStyle>
      <a:lvl1pPr marL="300038" indent="-300038" algn="l" rtl="0" eaLnBrk="0" fontAlgn="base" hangingPunct="0">
        <a:spcBef>
          <a:spcPct val="40000"/>
        </a:spcBef>
        <a:spcAft>
          <a:spcPct val="0"/>
        </a:spcAft>
        <a:buSzPct val="90000"/>
        <a:buFont typeface="Wingdings" pitchFamily="2" charset="2"/>
        <a:buChar char="l"/>
        <a:defRPr sz="2025" b="1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rtl="0" eaLnBrk="0" fontAlgn="base" hangingPunct="0">
        <a:spcBef>
          <a:spcPct val="40000"/>
        </a:spcBef>
        <a:spcAft>
          <a:spcPct val="0"/>
        </a:spcAft>
        <a:buSzPct val="100000"/>
        <a:buChar char="-"/>
        <a:defRPr sz="2025" b="1">
          <a:solidFill>
            <a:schemeClr val="tx1"/>
          </a:solidFill>
          <a:latin typeface="+mn-lt"/>
        </a:defRPr>
      </a:lvl2pPr>
      <a:lvl3pPr marL="900113" indent="-171450" algn="l" rtl="0" eaLnBrk="0" fontAlgn="base" hangingPunct="0">
        <a:spcBef>
          <a:spcPct val="40000"/>
        </a:spcBef>
        <a:spcAft>
          <a:spcPct val="0"/>
        </a:spcAft>
        <a:buSzPct val="100000"/>
        <a:buChar char="•"/>
        <a:defRPr sz="2025" b="1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40000"/>
        </a:spcBef>
        <a:spcAft>
          <a:spcPct val="0"/>
        </a:spcAft>
        <a:buChar char="–"/>
        <a:defRPr sz="1500">
          <a:solidFill>
            <a:schemeClr val="tx1"/>
          </a:solidFill>
          <a:latin typeface="Times New Roman" pitchFamily="18" charset="0"/>
        </a:defRPr>
      </a:lvl4pPr>
      <a:lvl5pPr marL="1543050" indent="-171450" algn="l" rtl="0" eaLnBrk="0" fontAlgn="base" hangingPunct="0">
        <a:spcBef>
          <a:spcPct val="40000"/>
        </a:spcBef>
        <a:spcAft>
          <a:spcPct val="0"/>
        </a:spcAft>
        <a:buChar char="»"/>
        <a:defRPr sz="1500">
          <a:solidFill>
            <a:schemeClr val="tx1"/>
          </a:solidFill>
          <a:latin typeface="Times New Roman" pitchFamily="18" charset="0"/>
        </a:defRPr>
      </a:lvl5pPr>
      <a:lvl6pPr marL="1885950" indent="-171450" algn="l" rtl="0" fontAlgn="base">
        <a:spcBef>
          <a:spcPct val="40000"/>
        </a:spcBef>
        <a:spcAft>
          <a:spcPct val="0"/>
        </a:spcAft>
        <a:buChar char="»"/>
        <a:defRPr sz="1500">
          <a:solidFill>
            <a:schemeClr val="tx1"/>
          </a:solidFill>
          <a:latin typeface="Times New Roman" pitchFamily="18" charset="0"/>
        </a:defRPr>
      </a:lvl6pPr>
      <a:lvl7pPr marL="2228850" indent="-171450" algn="l" rtl="0" fontAlgn="base">
        <a:spcBef>
          <a:spcPct val="40000"/>
        </a:spcBef>
        <a:spcAft>
          <a:spcPct val="0"/>
        </a:spcAft>
        <a:buChar char="»"/>
        <a:defRPr sz="1500">
          <a:solidFill>
            <a:schemeClr val="tx1"/>
          </a:solidFill>
          <a:latin typeface="Times New Roman" pitchFamily="18" charset="0"/>
        </a:defRPr>
      </a:lvl7pPr>
      <a:lvl8pPr marL="2571750" indent="-171450" algn="l" rtl="0" fontAlgn="base">
        <a:spcBef>
          <a:spcPct val="40000"/>
        </a:spcBef>
        <a:spcAft>
          <a:spcPct val="0"/>
        </a:spcAft>
        <a:buChar char="»"/>
        <a:defRPr sz="1500">
          <a:solidFill>
            <a:schemeClr val="tx1"/>
          </a:solidFill>
          <a:latin typeface="Times New Roman" pitchFamily="18" charset="0"/>
        </a:defRPr>
      </a:lvl8pPr>
      <a:lvl9pPr marL="2914650" indent="-171450" algn="l" rtl="0" fontAlgn="base">
        <a:spcBef>
          <a:spcPct val="40000"/>
        </a:spcBef>
        <a:spcAft>
          <a:spcPct val="0"/>
        </a:spcAft>
        <a:buChar char="»"/>
        <a:defRPr sz="15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4"/>
            <a:ext cx="822960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9"/>
            <a:ext cx="914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954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611882" r:id="rId1"/>
    <p:sldLayoutId id="2147611883" r:id="rId2"/>
    <p:sldLayoutId id="2147611884" r:id="rId3"/>
    <p:sldLayoutId id="2147611885" r:id="rId4"/>
    <p:sldLayoutId id="2147611886" r:id="rId5"/>
    <p:sldLayoutId id="2147611887" r:id="rId6"/>
    <p:sldLayoutId id="2147611888" r:id="rId7"/>
    <p:sldLayoutId id="2147611889" r:id="rId8"/>
    <p:sldLayoutId id="2147611890" r:id="rId9"/>
    <p:sldLayoutId id="2147611891" r:id="rId10"/>
    <p:sldLayoutId id="2147611892" r:id="rId11"/>
    <p:sldLayoutId id="2147611893" r:id="rId12"/>
    <p:sldLayoutId id="2147611894" r:id="rId13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AFD00"/>
          </a:solidFill>
          <a:latin typeface="Arial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AFD00"/>
          </a:solidFill>
          <a:latin typeface="Arial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AFD00"/>
          </a:solidFill>
          <a:latin typeface="Arial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AFD00"/>
          </a:solidFill>
          <a:latin typeface="Arial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l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l"/>
        <a:defRPr sz="2400" b="1">
          <a:solidFill>
            <a:schemeClr val="bg1"/>
          </a:solidFill>
          <a:latin typeface="+mn-lt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3700" y="617538"/>
            <a:ext cx="8359775" cy="452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5500" y="1981200"/>
            <a:ext cx="74930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0303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611896" r:id="rId1"/>
    <p:sldLayoutId id="2147611897" r:id="rId2"/>
    <p:sldLayoutId id="2147611898" r:id="rId3"/>
    <p:sldLayoutId id="2147611899" r:id="rId4"/>
    <p:sldLayoutId id="2147611900" r:id="rId5"/>
    <p:sldLayoutId id="2147611901" r:id="rId6"/>
    <p:sldLayoutId id="2147611902" r:id="rId7"/>
    <p:sldLayoutId id="2147611903" r:id="rId8"/>
    <p:sldLayoutId id="2147611904" r:id="rId9"/>
    <p:sldLayoutId id="2147611905" r:id="rId10"/>
    <p:sldLayoutId id="2147611906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00050" indent="-40005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90000"/>
        <a:buFont typeface="Wingdings" pitchFamily="2" charset="2"/>
        <a:buChar char="l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8572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 b="1">
          <a:solidFill>
            <a:schemeClr val="bg1"/>
          </a:solidFill>
          <a:latin typeface="+mn-lt"/>
        </a:defRPr>
      </a:lvl2pPr>
      <a:lvl3pPr marL="12001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637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611908" r:id="rId1"/>
    <p:sldLayoutId id="2147611909" r:id="rId2"/>
    <p:sldLayoutId id="2147611910" r:id="rId3"/>
    <p:sldLayoutId id="2147611911" r:id="rId4"/>
    <p:sldLayoutId id="2147611912" r:id="rId5"/>
    <p:sldLayoutId id="2147611913" r:id="rId6"/>
    <p:sldLayoutId id="2147611914" r:id="rId7"/>
    <p:sldLayoutId id="2147611915" r:id="rId8"/>
    <p:sldLayoutId id="2147611916" r:id="rId9"/>
    <p:sldLayoutId id="2147611917" r:id="rId10"/>
    <p:sldLayoutId id="2147611918" r:id="rId11"/>
    <p:sldLayoutId id="2147611919" r:id="rId12"/>
    <p:sldLayoutId id="2147611920" r:id="rId13"/>
    <p:sldLayoutId id="2147611921" r:id="rId14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66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3704" y="617546"/>
            <a:ext cx="83597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5502" y="1981200"/>
            <a:ext cx="7493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94396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611156" r:id="rId1"/>
    <p:sldLayoutId id="2147611157" r:id="rId2"/>
    <p:sldLayoutId id="2147611158" r:id="rId3"/>
    <p:sldLayoutId id="2147611159" r:id="rId4"/>
    <p:sldLayoutId id="2147611160" r:id="rId5"/>
    <p:sldLayoutId id="2147611161" r:id="rId6"/>
    <p:sldLayoutId id="2147611162" r:id="rId7"/>
    <p:sldLayoutId id="2147611163" r:id="rId8"/>
    <p:sldLayoutId id="2147611164" r:id="rId9"/>
    <p:sldLayoutId id="2147611165" r:id="rId10"/>
    <p:sldLayoutId id="2147611166" r:id="rId11"/>
    <p:sldLayoutId id="2147611167" r:id="rId12"/>
  </p:sldLayoutIdLst>
  <p:hf sldNum="0" hdr="0" ft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56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56" b="1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56" b="1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56" b="1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56" b="1">
          <a:solidFill>
            <a:schemeClr val="tx2"/>
          </a:solidFill>
          <a:latin typeface="Arial" pitchFamily="34" charset="0"/>
        </a:defRPr>
      </a:lvl5pPr>
      <a:lvl6pPr marL="257168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56" b="1">
          <a:solidFill>
            <a:schemeClr val="tx2"/>
          </a:solidFill>
          <a:latin typeface="Arial" pitchFamily="34" charset="0"/>
        </a:defRPr>
      </a:lvl6pPr>
      <a:lvl7pPr marL="514338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56" b="1">
          <a:solidFill>
            <a:schemeClr val="tx2"/>
          </a:solidFill>
          <a:latin typeface="Arial" pitchFamily="34" charset="0"/>
        </a:defRPr>
      </a:lvl7pPr>
      <a:lvl8pPr marL="771506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56" b="1">
          <a:solidFill>
            <a:schemeClr val="tx2"/>
          </a:solidFill>
          <a:latin typeface="Arial" pitchFamily="34" charset="0"/>
        </a:defRPr>
      </a:lvl8pPr>
      <a:lvl9pPr marL="1028674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56" b="1">
          <a:solidFill>
            <a:schemeClr val="tx2"/>
          </a:solidFill>
          <a:latin typeface="Arial" pitchFamily="34" charset="0"/>
        </a:defRPr>
      </a:lvl9pPr>
    </p:titleStyle>
    <p:bodyStyle>
      <a:lvl1pPr marL="225024" indent="-225024" algn="l" rtl="0" eaLnBrk="1" fontAlgn="base" hangingPunct="1">
        <a:spcBef>
          <a:spcPct val="40000"/>
        </a:spcBef>
        <a:spcAft>
          <a:spcPct val="0"/>
        </a:spcAft>
        <a:buSzPct val="90000"/>
        <a:buFont typeface="Wingdings" pitchFamily="2" charset="2"/>
        <a:buChar char="l"/>
        <a:defRPr sz="1519" b="1">
          <a:solidFill>
            <a:schemeClr val="tx1"/>
          </a:solidFill>
          <a:latin typeface="+mn-lt"/>
          <a:ea typeface="+mn-ea"/>
          <a:cs typeface="+mn-cs"/>
        </a:defRPr>
      </a:lvl1pPr>
      <a:lvl2pPr marL="482192" indent="-160731" algn="l" rtl="0" eaLnBrk="1" fontAlgn="base" hangingPunct="1">
        <a:spcBef>
          <a:spcPct val="40000"/>
        </a:spcBef>
        <a:spcAft>
          <a:spcPct val="0"/>
        </a:spcAft>
        <a:buSzPct val="100000"/>
        <a:buChar char="-"/>
        <a:defRPr sz="1519" b="1">
          <a:solidFill>
            <a:schemeClr val="tx1"/>
          </a:solidFill>
          <a:latin typeface="+mn-lt"/>
        </a:defRPr>
      </a:lvl2pPr>
      <a:lvl3pPr marL="675068" indent="-128585" algn="l" rtl="0" eaLnBrk="1" fontAlgn="base" hangingPunct="1">
        <a:spcBef>
          <a:spcPct val="40000"/>
        </a:spcBef>
        <a:spcAft>
          <a:spcPct val="0"/>
        </a:spcAft>
        <a:buSzPct val="100000"/>
        <a:buChar char="•"/>
        <a:defRPr sz="1519" b="1">
          <a:solidFill>
            <a:schemeClr val="tx1"/>
          </a:solidFill>
          <a:latin typeface="+mn-lt"/>
        </a:defRPr>
      </a:lvl3pPr>
      <a:lvl4pPr marL="900091" indent="-128585" algn="l" rtl="0" eaLnBrk="1" fontAlgn="base" hangingPunct="1">
        <a:spcBef>
          <a:spcPct val="40000"/>
        </a:spcBef>
        <a:spcAft>
          <a:spcPct val="0"/>
        </a:spcAft>
        <a:buChar char="–"/>
        <a:defRPr sz="1125">
          <a:solidFill>
            <a:schemeClr val="tx1"/>
          </a:solidFill>
          <a:latin typeface="Times New Roman" pitchFamily="18" charset="0"/>
        </a:defRPr>
      </a:lvl4pPr>
      <a:lvl5pPr marL="1157259" indent="-128585" algn="l" rtl="0" eaLnBrk="1" fontAlgn="base" hangingPunct="1">
        <a:spcBef>
          <a:spcPct val="40000"/>
        </a:spcBef>
        <a:spcAft>
          <a:spcPct val="0"/>
        </a:spcAft>
        <a:buChar char="»"/>
        <a:defRPr sz="1125">
          <a:solidFill>
            <a:schemeClr val="tx1"/>
          </a:solidFill>
          <a:latin typeface="Times New Roman" pitchFamily="18" charset="0"/>
        </a:defRPr>
      </a:lvl5pPr>
      <a:lvl6pPr marL="1414427" indent="-128585" algn="l" rtl="0" eaLnBrk="1" fontAlgn="base" hangingPunct="1">
        <a:spcBef>
          <a:spcPct val="40000"/>
        </a:spcBef>
        <a:spcAft>
          <a:spcPct val="0"/>
        </a:spcAft>
        <a:buChar char="»"/>
        <a:defRPr sz="1125">
          <a:solidFill>
            <a:schemeClr val="tx1"/>
          </a:solidFill>
          <a:latin typeface="Times New Roman" pitchFamily="18" charset="0"/>
        </a:defRPr>
      </a:lvl6pPr>
      <a:lvl7pPr marL="1671597" indent="-128585" algn="l" rtl="0" eaLnBrk="1" fontAlgn="base" hangingPunct="1">
        <a:spcBef>
          <a:spcPct val="40000"/>
        </a:spcBef>
        <a:spcAft>
          <a:spcPct val="0"/>
        </a:spcAft>
        <a:buChar char="»"/>
        <a:defRPr sz="1125">
          <a:solidFill>
            <a:schemeClr val="tx1"/>
          </a:solidFill>
          <a:latin typeface="Times New Roman" pitchFamily="18" charset="0"/>
        </a:defRPr>
      </a:lvl7pPr>
      <a:lvl8pPr marL="1928765" indent="-128585" algn="l" rtl="0" eaLnBrk="1" fontAlgn="base" hangingPunct="1">
        <a:spcBef>
          <a:spcPct val="40000"/>
        </a:spcBef>
        <a:spcAft>
          <a:spcPct val="0"/>
        </a:spcAft>
        <a:buChar char="»"/>
        <a:defRPr sz="1125">
          <a:solidFill>
            <a:schemeClr val="tx1"/>
          </a:solidFill>
          <a:latin typeface="Times New Roman" pitchFamily="18" charset="0"/>
        </a:defRPr>
      </a:lvl8pPr>
      <a:lvl9pPr marL="2185933" indent="-128585" algn="l" rtl="0" eaLnBrk="1" fontAlgn="base" hangingPunct="1">
        <a:spcBef>
          <a:spcPct val="40000"/>
        </a:spcBef>
        <a:spcAft>
          <a:spcPct val="0"/>
        </a:spcAft>
        <a:buChar char="»"/>
        <a:defRPr sz="1125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8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4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6"/>
            <a:ext cx="822960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9"/>
            <a:ext cx="914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309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611186" r:id="rId1"/>
    <p:sldLayoutId id="2147611187" r:id="rId2"/>
    <p:sldLayoutId id="2147611188" r:id="rId3"/>
    <p:sldLayoutId id="2147611189" r:id="rId4"/>
    <p:sldLayoutId id="2147611190" r:id="rId5"/>
    <p:sldLayoutId id="2147611191" r:id="rId6"/>
    <p:sldLayoutId id="2147611192" r:id="rId7"/>
    <p:sldLayoutId id="2147611193" r:id="rId8"/>
    <p:sldLayoutId id="2147611194" r:id="rId9"/>
    <p:sldLayoutId id="2147611195" r:id="rId10"/>
    <p:sldLayoutId id="2147611196" r:id="rId11"/>
    <p:sldLayoutId id="2147611197" r:id="rId12"/>
    <p:sldLayoutId id="2147611198" r:id="rId13"/>
    <p:sldLayoutId id="2147611199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342891" algn="ctr" rtl="0" fontAlgn="base">
        <a:spcBef>
          <a:spcPct val="0"/>
        </a:spcBef>
        <a:spcAft>
          <a:spcPct val="0"/>
        </a:spcAft>
        <a:defRPr sz="2100" b="1">
          <a:solidFill>
            <a:srgbClr val="FAFD00"/>
          </a:solidFill>
          <a:latin typeface="Arial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2100" b="1">
          <a:solidFill>
            <a:srgbClr val="FAFD00"/>
          </a:solidFill>
          <a:latin typeface="Arial" charset="0"/>
        </a:defRPr>
      </a:lvl7pPr>
      <a:lvl8pPr marL="1028674" algn="ctr" rtl="0" fontAlgn="base">
        <a:spcBef>
          <a:spcPct val="0"/>
        </a:spcBef>
        <a:spcAft>
          <a:spcPct val="0"/>
        </a:spcAft>
        <a:defRPr sz="2100" b="1">
          <a:solidFill>
            <a:srgbClr val="FAFD00"/>
          </a:solidFill>
          <a:latin typeface="Arial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2100" b="1">
          <a:solidFill>
            <a:srgbClr val="FAFD00"/>
          </a:solidFill>
          <a:latin typeface="Arial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l"/>
        <a:defRPr sz="1800" b="1">
          <a:solidFill>
            <a:schemeClr val="bg1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har char="–"/>
        <a:defRPr sz="1800" b="1">
          <a:solidFill>
            <a:schemeClr val="bg1"/>
          </a:solidFill>
          <a:latin typeface="+mn-lt"/>
        </a:defRPr>
      </a:lvl2pPr>
      <a:lvl3pPr marL="857229" indent="-171446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l"/>
        <a:defRPr sz="1800" b="1">
          <a:solidFill>
            <a:schemeClr val="bg1"/>
          </a:solidFill>
          <a:latin typeface="+mn-lt"/>
        </a:defRPr>
      </a:lvl3pPr>
      <a:lvl4pPr marL="1200121" indent="-171446" algn="l" rtl="0" eaLnBrk="0" fontAlgn="base" hangingPunct="0">
        <a:spcBef>
          <a:spcPct val="20000"/>
        </a:spcBef>
        <a:spcAft>
          <a:spcPct val="0"/>
        </a:spcAft>
        <a:buChar char="–"/>
        <a:defRPr sz="1800" b="1">
          <a:solidFill>
            <a:schemeClr val="bg1"/>
          </a:solidFill>
          <a:latin typeface="+mn-lt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Char char="»"/>
        <a:defRPr sz="1800" b="1">
          <a:solidFill>
            <a:schemeClr val="bg1"/>
          </a:solidFill>
          <a:latin typeface="+mn-lt"/>
        </a:defRPr>
      </a:lvl5pPr>
      <a:lvl6pPr marL="1885904" indent="-171446" algn="l" rtl="0" fontAlgn="base">
        <a:spcBef>
          <a:spcPct val="20000"/>
        </a:spcBef>
        <a:spcAft>
          <a:spcPct val="0"/>
        </a:spcAft>
        <a:buChar char="»"/>
        <a:defRPr sz="1800" b="1">
          <a:solidFill>
            <a:schemeClr val="bg1"/>
          </a:solidFill>
          <a:latin typeface="+mn-lt"/>
        </a:defRPr>
      </a:lvl6pPr>
      <a:lvl7pPr marL="2228795" indent="-171446" algn="l" rtl="0" fontAlgn="base">
        <a:spcBef>
          <a:spcPct val="20000"/>
        </a:spcBef>
        <a:spcAft>
          <a:spcPct val="0"/>
        </a:spcAft>
        <a:buChar char="»"/>
        <a:defRPr sz="1800" b="1">
          <a:solidFill>
            <a:schemeClr val="bg1"/>
          </a:solidFill>
          <a:latin typeface="+mn-lt"/>
        </a:defRPr>
      </a:lvl7pPr>
      <a:lvl8pPr marL="2571686" indent="-171446" algn="l" rtl="0" fontAlgn="base">
        <a:spcBef>
          <a:spcPct val="20000"/>
        </a:spcBef>
        <a:spcAft>
          <a:spcPct val="0"/>
        </a:spcAft>
        <a:buChar char="»"/>
        <a:defRPr sz="1800" b="1">
          <a:solidFill>
            <a:schemeClr val="bg1"/>
          </a:solidFill>
          <a:latin typeface="+mn-lt"/>
        </a:defRPr>
      </a:lvl8pPr>
      <a:lvl9pPr marL="2914578" indent="-171446" algn="l" rtl="0" fontAlgn="base">
        <a:spcBef>
          <a:spcPct val="20000"/>
        </a:spcBef>
        <a:spcAft>
          <a:spcPct val="0"/>
        </a:spcAft>
        <a:buChar char="»"/>
        <a:defRPr sz="18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5"/>
            <a:ext cx="914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205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611256" r:id="rId1"/>
    <p:sldLayoutId id="2147611257" r:id="rId2"/>
    <p:sldLayoutId id="2147611258" r:id="rId3"/>
    <p:sldLayoutId id="2147611259" r:id="rId4"/>
    <p:sldLayoutId id="2147611260" r:id="rId5"/>
    <p:sldLayoutId id="2147611261" r:id="rId6"/>
    <p:sldLayoutId id="2147611262" r:id="rId7"/>
    <p:sldLayoutId id="2147611263" r:id="rId8"/>
    <p:sldLayoutId id="2147611264" r:id="rId9"/>
    <p:sldLayoutId id="2147611265" r:id="rId10"/>
    <p:sldLayoutId id="2147611266" r:id="rId11"/>
    <p:sldLayoutId id="2147611267" r:id="rId12"/>
    <p:sldLayoutId id="2147611268" r:id="rId13"/>
    <p:sldLayoutId id="2147611269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FAFD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FAFD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FAFD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FAFD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l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l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3701" y="617540"/>
            <a:ext cx="83597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5501" y="1981200"/>
            <a:ext cx="7493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18503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611521" r:id="rId1"/>
    <p:sldLayoutId id="2147611522" r:id="rId2"/>
    <p:sldLayoutId id="2147611523" r:id="rId3"/>
    <p:sldLayoutId id="2147611524" r:id="rId4"/>
    <p:sldLayoutId id="2147611525" r:id="rId5"/>
    <p:sldLayoutId id="2147611526" r:id="rId6"/>
    <p:sldLayoutId id="2147611527" r:id="rId7"/>
    <p:sldLayoutId id="2147611528" r:id="rId8"/>
    <p:sldLayoutId id="2147611529" r:id="rId9"/>
    <p:sldLayoutId id="2147611530" r:id="rId10"/>
    <p:sldLayoutId id="2147611531" r:id="rId11"/>
    <p:sldLayoutId id="2147611532" r:id="rId12"/>
  </p:sldLayoutIdLst>
  <p:hf sldNum="0"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b="1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b="1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b="1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b="1">
          <a:solidFill>
            <a:schemeClr val="tx2"/>
          </a:solidFill>
          <a:latin typeface="Arial" pitchFamily="34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2475" b="1">
          <a:solidFill>
            <a:schemeClr val="tx2"/>
          </a:solidFill>
          <a:latin typeface="Arial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2475" b="1">
          <a:solidFill>
            <a:schemeClr val="tx2"/>
          </a:solidFill>
          <a:latin typeface="Arial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2475" b="1">
          <a:solidFill>
            <a:schemeClr val="tx2"/>
          </a:solidFill>
          <a:latin typeface="Arial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475" b="1">
          <a:solidFill>
            <a:schemeClr val="tx2"/>
          </a:solidFill>
          <a:latin typeface="Arial" pitchFamily="34" charset="0"/>
        </a:defRPr>
      </a:lvl9pPr>
    </p:titleStyle>
    <p:bodyStyle>
      <a:lvl1pPr marL="300038" indent="-300038" algn="l" rtl="0" eaLnBrk="0" fontAlgn="base" hangingPunct="0">
        <a:spcBef>
          <a:spcPct val="40000"/>
        </a:spcBef>
        <a:spcAft>
          <a:spcPct val="0"/>
        </a:spcAft>
        <a:buSzPct val="90000"/>
        <a:buFont typeface="Wingdings" pitchFamily="2" charset="2"/>
        <a:buChar char="l"/>
        <a:defRPr sz="2025" b="1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rtl="0" eaLnBrk="0" fontAlgn="base" hangingPunct="0">
        <a:spcBef>
          <a:spcPct val="40000"/>
        </a:spcBef>
        <a:spcAft>
          <a:spcPct val="0"/>
        </a:spcAft>
        <a:buSzPct val="100000"/>
        <a:buChar char="-"/>
        <a:defRPr sz="2025" b="1">
          <a:solidFill>
            <a:schemeClr val="tx1"/>
          </a:solidFill>
          <a:latin typeface="+mn-lt"/>
        </a:defRPr>
      </a:lvl2pPr>
      <a:lvl3pPr marL="900113" indent="-171450" algn="l" rtl="0" eaLnBrk="0" fontAlgn="base" hangingPunct="0">
        <a:spcBef>
          <a:spcPct val="40000"/>
        </a:spcBef>
        <a:spcAft>
          <a:spcPct val="0"/>
        </a:spcAft>
        <a:buSzPct val="100000"/>
        <a:buChar char="•"/>
        <a:defRPr sz="2025" b="1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40000"/>
        </a:spcBef>
        <a:spcAft>
          <a:spcPct val="0"/>
        </a:spcAft>
        <a:buChar char="–"/>
        <a:defRPr sz="1500">
          <a:solidFill>
            <a:schemeClr val="tx1"/>
          </a:solidFill>
          <a:latin typeface="Times New Roman" pitchFamily="18" charset="0"/>
        </a:defRPr>
      </a:lvl4pPr>
      <a:lvl5pPr marL="1543050" indent="-171450" algn="l" rtl="0" eaLnBrk="0" fontAlgn="base" hangingPunct="0">
        <a:spcBef>
          <a:spcPct val="40000"/>
        </a:spcBef>
        <a:spcAft>
          <a:spcPct val="0"/>
        </a:spcAft>
        <a:buChar char="»"/>
        <a:defRPr sz="1500">
          <a:solidFill>
            <a:schemeClr val="tx1"/>
          </a:solidFill>
          <a:latin typeface="Times New Roman" pitchFamily="18" charset="0"/>
        </a:defRPr>
      </a:lvl5pPr>
      <a:lvl6pPr marL="1885950" indent="-171450" algn="l" rtl="0" fontAlgn="base">
        <a:spcBef>
          <a:spcPct val="40000"/>
        </a:spcBef>
        <a:spcAft>
          <a:spcPct val="0"/>
        </a:spcAft>
        <a:buChar char="»"/>
        <a:defRPr sz="1500">
          <a:solidFill>
            <a:schemeClr val="tx1"/>
          </a:solidFill>
          <a:latin typeface="Times New Roman" pitchFamily="18" charset="0"/>
        </a:defRPr>
      </a:lvl6pPr>
      <a:lvl7pPr marL="2228850" indent="-171450" algn="l" rtl="0" fontAlgn="base">
        <a:spcBef>
          <a:spcPct val="40000"/>
        </a:spcBef>
        <a:spcAft>
          <a:spcPct val="0"/>
        </a:spcAft>
        <a:buChar char="»"/>
        <a:defRPr sz="1500">
          <a:solidFill>
            <a:schemeClr val="tx1"/>
          </a:solidFill>
          <a:latin typeface="Times New Roman" pitchFamily="18" charset="0"/>
        </a:defRPr>
      </a:lvl7pPr>
      <a:lvl8pPr marL="2571750" indent="-171450" algn="l" rtl="0" fontAlgn="base">
        <a:spcBef>
          <a:spcPct val="40000"/>
        </a:spcBef>
        <a:spcAft>
          <a:spcPct val="0"/>
        </a:spcAft>
        <a:buChar char="»"/>
        <a:defRPr sz="1500">
          <a:solidFill>
            <a:schemeClr val="tx1"/>
          </a:solidFill>
          <a:latin typeface="Times New Roman" pitchFamily="18" charset="0"/>
        </a:defRPr>
      </a:lvl8pPr>
      <a:lvl9pPr marL="2914650" indent="-171450" algn="l" rtl="0" fontAlgn="base">
        <a:spcBef>
          <a:spcPct val="40000"/>
        </a:spcBef>
        <a:spcAft>
          <a:spcPct val="0"/>
        </a:spcAft>
        <a:buChar char="»"/>
        <a:defRPr sz="15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5"/>
            <a:ext cx="914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519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611551" r:id="rId1"/>
    <p:sldLayoutId id="2147611552" r:id="rId2"/>
    <p:sldLayoutId id="2147611553" r:id="rId3"/>
    <p:sldLayoutId id="2147611554" r:id="rId4"/>
    <p:sldLayoutId id="2147611555" r:id="rId5"/>
    <p:sldLayoutId id="2147611556" r:id="rId6"/>
    <p:sldLayoutId id="2147611557" r:id="rId7"/>
    <p:sldLayoutId id="2147611558" r:id="rId8"/>
    <p:sldLayoutId id="2147611559" r:id="rId9"/>
    <p:sldLayoutId id="2147611560" r:id="rId10"/>
    <p:sldLayoutId id="2147611561" r:id="rId11"/>
    <p:sldLayoutId id="2147611562" r:id="rId12"/>
    <p:sldLayoutId id="2147611563" r:id="rId13"/>
    <p:sldLayoutId id="2147611564" r:id="rId14"/>
    <p:sldLayoutId id="2147611565" r:id="rId15"/>
    <p:sldLayoutId id="2147611566" r:id="rId16"/>
    <p:sldLayoutId id="2147611567" r:id="rId17"/>
    <p:sldLayoutId id="2147611568" r:id="rId18"/>
    <p:sldLayoutId id="2147611569" r:id="rId19"/>
    <p:sldLayoutId id="2147611575" r:id="rId20"/>
    <p:sldLayoutId id="2147611576" r:id="rId2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FAFD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FAFD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FAFD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FAFD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l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l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3701" y="617540"/>
            <a:ext cx="83597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5501" y="1981200"/>
            <a:ext cx="7493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36339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611592" r:id="rId1"/>
    <p:sldLayoutId id="2147611593" r:id="rId2"/>
    <p:sldLayoutId id="2147611594" r:id="rId3"/>
    <p:sldLayoutId id="2147611595" r:id="rId4"/>
    <p:sldLayoutId id="2147611596" r:id="rId5"/>
    <p:sldLayoutId id="2147611597" r:id="rId6"/>
    <p:sldLayoutId id="2147611598" r:id="rId7"/>
    <p:sldLayoutId id="2147611599" r:id="rId8"/>
    <p:sldLayoutId id="2147611600" r:id="rId9"/>
    <p:sldLayoutId id="2147611601" r:id="rId10"/>
    <p:sldLayoutId id="2147611602" r:id="rId11"/>
    <p:sldLayoutId id="2147611603" r:id="rId12"/>
  </p:sldLayoutIdLst>
  <p:hf sldNum="0"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b="1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b="1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b="1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b="1">
          <a:solidFill>
            <a:schemeClr val="tx2"/>
          </a:solidFill>
          <a:latin typeface="Arial" pitchFamily="34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2475" b="1">
          <a:solidFill>
            <a:schemeClr val="tx2"/>
          </a:solidFill>
          <a:latin typeface="Arial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2475" b="1">
          <a:solidFill>
            <a:schemeClr val="tx2"/>
          </a:solidFill>
          <a:latin typeface="Arial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2475" b="1">
          <a:solidFill>
            <a:schemeClr val="tx2"/>
          </a:solidFill>
          <a:latin typeface="Arial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475" b="1">
          <a:solidFill>
            <a:schemeClr val="tx2"/>
          </a:solidFill>
          <a:latin typeface="Arial" pitchFamily="34" charset="0"/>
        </a:defRPr>
      </a:lvl9pPr>
    </p:titleStyle>
    <p:bodyStyle>
      <a:lvl1pPr marL="300038" indent="-300038" algn="l" rtl="0" eaLnBrk="0" fontAlgn="base" hangingPunct="0">
        <a:spcBef>
          <a:spcPct val="40000"/>
        </a:spcBef>
        <a:spcAft>
          <a:spcPct val="0"/>
        </a:spcAft>
        <a:buSzPct val="90000"/>
        <a:buFont typeface="Wingdings" pitchFamily="2" charset="2"/>
        <a:buChar char="l"/>
        <a:defRPr sz="2025" b="1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rtl="0" eaLnBrk="0" fontAlgn="base" hangingPunct="0">
        <a:spcBef>
          <a:spcPct val="40000"/>
        </a:spcBef>
        <a:spcAft>
          <a:spcPct val="0"/>
        </a:spcAft>
        <a:buSzPct val="100000"/>
        <a:buChar char="-"/>
        <a:defRPr sz="2025" b="1">
          <a:solidFill>
            <a:schemeClr val="tx1"/>
          </a:solidFill>
          <a:latin typeface="+mn-lt"/>
        </a:defRPr>
      </a:lvl2pPr>
      <a:lvl3pPr marL="900113" indent="-171450" algn="l" rtl="0" eaLnBrk="0" fontAlgn="base" hangingPunct="0">
        <a:spcBef>
          <a:spcPct val="40000"/>
        </a:spcBef>
        <a:spcAft>
          <a:spcPct val="0"/>
        </a:spcAft>
        <a:buSzPct val="100000"/>
        <a:buChar char="•"/>
        <a:defRPr sz="2025" b="1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40000"/>
        </a:spcBef>
        <a:spcAft>
          <a:spcPct val="0"/>
        </a:spcAft>
        <a:buChar char="–"/>
        <a:defRPr sz="1500">
          <a:solidFill>
            <a:schemeClr val="tx1"/>
          </a:solidFill>
          <a:latin typeface="Times New Roman" pitchFamily="18" charset="0"/>
        </a:defRPr>
      </a:lvl4pPr>
      <a:lvl5pPr marL="1543050" indent="-171450" algn="l" rtl="0" eaLnBrk="0" fontAlgn="base" hangingPunct="0">
        <a:spcBef>
          <a:spcPct val="40000"/>
        </a:spcBef>
        <a:spcAft>
          <a:spcPct val="0"/>
        </a:spcAft>
        <a:buChar char="»"/>
        <a:defRPr sz="1500">
          <a:solidFill>
            <a:schemeClr val="tx1"/>
          </a:solidFill>
          <a:latin typeface="Times New Roman" pitchFamily="18" charset="0"/>
        </a:defRPr>
      </a:lvl5pPr>
      <a:lvl6pPr marL="1885950" indent="-171450" algn="l" rtl="0" fontAlgn="base">
        <a:spcBef>
          <a:spcPct val="40000"/>
        </a:spcBef>
        <a:spcAft>
          <a:spcPct val="0"/>
        </a:spcAft>
        <a:buChar char="»"/>
        <a:defRPr sz="1500">
          <a:solidFill>
            <a:schemeClr val="tx1"/>
          </a:solidFill>
          <a:latin typeface="Times New Roman" pitchFamily="18" charset="0"/>
        </a:defRPr>
      </a:lvl6pPr>
      <a:lvl7pPr marL="2228850" indent="-171450" algn="l" rtl="0" fontAlgn="base">
        <a:spcBef>
          <a:spcPct val="40000"/>
        </a:spcBef>
        <a:spcAft>
          <a:spcPct val="0"/>
        </a:spcAft>
        <a:buChar char="»"/>
        <a:defRPr sz="1500">
          <a:solidFill>
            <a:schemeClr val="tx1"/>
          </a:solidFill>
          <a:latin typeface="Times New Roman" pitchFamily="18" charset="0"/>
        </a:defRPr>
      </a:lvl7pPr>
      <a:lvl8pPr marL="2571750" indent="-171450" algn="l" rtl="0" fontAlgn="base">
        <a:spcBef>
          <a:spcPct val="40000"/>
        </a:spcBef>
        <a:spcAft>
          <a:spcPct val="0"/>
        </a:spcAft>
        <a:buChar char="»"/>
        <a:defRPr sz="1500">
          <a:solidFill>
            <a:schemeClr val="tx1"/>
          </a:solidFill>
          <a:latin typeface="Times New Roman" pitchFamily="18" charset="0"/>
        </a:defRPr>
      </a:lvl8pPr>
      <a:lvl9pPr marL="2914650" indent="-171450" algn="l" rtl="0" fontAlgn="base">
        <a:spcBef>
          <a:spcPct val="40000"/>
        </a:spcBef>
        <a:spcAft>
          <a:spcPct val="0"/>
        </a:spcAft>
        <a:buChar char="»"/>
        <a:defRPr sz="15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2"/>
            <a:ext cx="822960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7"/>
            <a:ext cx="914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730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611619" r:id="rId1"/>
    <p:sldLayoutId id="2147611620" r:id="rId2"/>
    <p:sldLayoutId id="2147611621" r:id="rId3"/>
    <p:sldLayoutId id="2147611622" r:id="rId4"/>
    <p:sldLayoutId id="2147611623" r:id="rId5"/>
    <p:sldLayoutId id="2147611624" r:id="rId6"/>
    <p:sldLayoutId id="2147611625" r:id="rId7"/>
    <p:sldLayoutId id="2147611626" r:id="rId8"/>
    <p:sldLayoutId id="2147611627" r:id="rId9"/>
    <p:sldLayoutId id="2147611628" r:id="rId10"/>
    <p:sldLayoutId id="2147611629" r:id="rId11"/>
    <p:sldLayoutId id="2147611630" r:id="rId12"/>
    <p:sldLayoutId id="2147611631" r:id="rId13"/>
    <p:sldLayoutId id="2147611632" r:id="rId14"/>
    <p:sldLayoutId id="2147611633" r:id="rId1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100" b="1">
          <a:solidFill>
            <a:srgbClr val="FAFD00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100" b="1">
          <a:solidFill>
            <a:srgbClr val="FAFD00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100" b="1">
          <a:solidFill>
            <a:srgbClr val="FAFD00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100" b="1">
          <a:solidFill>
            <a:srgbClr val="FAFD00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l"/>
        <a:defRPr sz="1800" b="1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800" b="1">
          <a:solidFill>
            <a:schemeClr val="bg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l"/>
        <a:defRPr sz="1800" b="1">
          <a:solidFill>
            <a:schemeClr val="bg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800" b="1">
          <a:solidFill>
            <a:schemeClr val="bg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800" b="1">
          <a:solidFill>
            <a:schemeClr val="bg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800" b="1">
          <a:solidFill>
            <a:schemeClr val="bg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800" b="1">
          <a:solidFill>
            <a:schemeClr val="bg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800" b="1">
          <a:solidFill>
            <a:schemeClr val="bg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8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2"/>
            <a:ext cx="822960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7"/>
            <a:ext cx="914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416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611650" r:id="rId1"/>
    <p:sldLayoutId id="2147611651" r:id="rId2"/>
    <p:sldLayoutId id="2147611652" r:id="rId3"/>
    <p:sldLayoutId id="2147611653" r:id="rId4"/>
    <p:sldLayoutId id="2147611654" r:id="rId5"/>
    <p:sldLayoutId id="2147611655" r:id="rId6"/>
    <p:sldLayoutId id="2147611656" r:id="rId7"/>
    <p:sldLayoutId id="2147611657" r:id="rId8"/>
    <p:sldLayoutId id="2147611658" r:id="rId9"/>
    <p:sldLayoutId id="2147611659" r:id="rId10"/>
    <p:sldLayoutId id="2147611660" r:id="rId11"/>
    <p:sldLayoutId id="2147611661" r:id="rId12"/>
    <p:sldLayoutId id="2147611662" r:id="rId13"/>
    <p:sldLayoutId id="2147611663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100" b="1">
          <a:solidFill>
            <a:srgbClr val="FAFD00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100" b="1">
          <a:solidFill>
            <a:srgbClr val="FAFD00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100" b="1">
          <a:solidFill>
            <a:srgbClr val="FAFD00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100" b="1">
          <a:solidFill>
            <a:srgbClr val="FAFD00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l"/>
        <a:defRPr sz="1800" b="1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800" b="1">
          <a:solidFill>
            <a:schemeClr val="bg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l"/>
        <a:defRPr sz="1800" b="1">
          <a:solidFill>
            <a:schemeClr val="bg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800" b="1">
          <a:solidFill>
            <a:schemeClr val="bg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800" b="1">
          <a:solidFill>
            <a:schemeClr val="bg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800" b="1">
          <a:solidFill>
            <a:schemeClr val="bg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800" b="1">
          <a:solidFill>
            <a:schemeClr val="bg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800" b="1">
          <a:solidFill>
            <a:schemeClr val="bg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8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5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5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0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0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0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0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0.xml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source=images&amp;cd=&amp;ved=2ahUKEwierM3NrLPlAhWLpp4KHSeqDcIQjRx6BAgBEAQ&amp;url=https%3A%2F%2Fwww.alibris.com%2FThe-Innovators-Dilemma-When-New-Technologies-Cause-Great-Firms-to-Fall-Clayton-M-Christensen%2Fbook%2F28627589&amp;psig=AOvVaw0nj7CEw-bkZw5diqQFI6xh&amp;ust=1571953289207207" TargetMode="External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4.xml"/><Relationship Id="rId6" Type="http://schemas.openxmlformats.org/officeDocument/2006/relationships/hyperlink" Target="https://www.google.com/url?sa=i&amp;source=images&amp;cd=&amp;ved=2ahUKEwjJk5KBw7PlAhV8FzQIHelmDGwQjRx6BAgBEAQ&amp;url=https%3A%2F%2Fwww.amazon.com%2FCreative-Destruction-Underperform-Market-Successfully%2Fdp%2F038550134X&amp;psig=AOvVaw2qWtz04CTc51E_1vQnHmTN&amp;ust=1571959333504541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4.xml"/><Relationship Id="rId4" Type="http://schemas.microsoft.com/office/2007/relationships/hdphoto" Target="../media/hdphoto3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0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04.xml"/><Relationship Id="rId4" Type="http://schemas.microsoft.com/office/2007/relationships/hdphoto" Target="../media/hdphoto4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0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0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6DD0657-EF73-46F8-869E-8F9032792642}"/>
              </a:ext>
            </a:extLst>
          </p:cNvPr>
          <p:cNvSpPr txBox="1"/>
          <p:nvPr/>
        </p:nvSpPr>
        <p:spPr>
          <a:xfrm>
            <a:off x="1334608" y="5569373"/>
            <a:ext cx="64747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Dr. George Poste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Regents’ Professor and Del E. Web Chair of Health Innovation Arizona State University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George.Poste@asu.edu </a:t>
            </a:r>
          </a:p>
        </p:txBody>
      </p:sp>
      <p:pic>
        <p:nvPicPr>
          <p:cNvPr id="17" name="Picture 2" descr="https://brandguide.asu.edu/sites/default/files/endorsed/reversed/asu_complexadaptive_horiz_rgb_white_600ppi.png">
            <a:extLst>
              <a:ext uri="{FF2B5EF4-FFF2-40B4-BE49-F238E27FC236}">
                <a16:creationId xmlns:a16="http://schemas.microsoft.com/office/drawing/2014/main" id="{05CCF089-D0E7-477C-8D8B-988258150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5" y="381000"/>
            <a:ext cx="4240505" cy="131949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BEF2B6FA-9197-4728-AA9B-52E346DF31DF}"/>
              </a:ext>
            </a:extLst>
          </p:cNvPr>
          <p:cNvSpPr/>
          <p:nvPr/>
        </p:nvSpPr>
        <p:spPr bwMode="auto">
          <a:xfrm>
            <a:off x="193469" y="2316611"/>
            <a:ext cx="8763000" cy="1721990"/>
          </a:xfrm>
          <a:prstGeom prst="roundRect">
            <a:avLst/>
          </a:prstGeom>
          <a:solidFill>
            <a:srgbClr val="FF8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200" b="1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4">
            <a:extLst>
              <a:ext uri="{FF2B5EF4-FFF2-40B4-BE49-F238E27FC236}">
                <a16:creationId xmlns:a16="http://schemas.microsoft.com/office/drawing/2014/main" id="{CE34D6BC-52C1-4254-9106-A8301EFEF235}"/>
              </a:ext>
            </a:extLst>
          </p:cNvPr>
          <p:cNvSpPr>
            <a:spLocks/>
          </p:cNvSpPr>
          <p:nvPr/>
        </p:nvSpPr>
        <p:spPr>
          <a:xfrm>
            <a:off x="307769" y="2514600"/>
            <a:ext cx="8534399" cy="1369233"/>
          </a:xfrm>
          <a:prstGeom prst="roundRect">
            <a:avLst>
              <a:gd name="adj" fmla="val 5758"/>
            </a:avLst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3">
            <a:extLst>
              <a:ext uri="{FF2B5EF4-FFF2-40B4-BE49-F238E27FC236}">
                <a16:creationId xmlns:a16="http://schemas.microsoft.com/office/drawing/2014/main" id="{2A15CDA8-1445-4A36-810E-81262183B1BE}"/>
              </a:ext>
            </a:extLst>
          </p:cNvPr>
          <p:cNvSpPr/>
          <p:nvPr/>
        </p:nvSpPr>
        <p:spPr bwMode="auto">
          <a:xfrm>
            <a:off x="190500" y="4343400"/>
            <a:ext cx="8763000" cy="1119108"/>
          </a:xfrm>
          <a:prstGeom prst="roundRect">
            <a:avLst/>
          </a:prstGeom>
          <a:solidFill>
            <a:srgbClr val="FF8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200" b="1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C101CC-DA8C-45DD-A06C-841DE1A252C8}"/>
              </a:ext>
            </a:extLst>
          </p:cNvPr>
          <p:cNvSpPr txBox="1"/>
          <p:nvPr/>
        </p:nvSpPr>
        <p:spPr>
          <a:xfrm>
            <a:off x="-228603" y="2883745"/>
            <a:ext cx="9601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Forging Agile Regulatory Frameworks </a:t>
            </a:r>
            <a:br>
              <a:rPr lang="en-US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an Environment of Accelerating Technical Change</a:t>
            </a:r>
            <a:endParaRPr lang="en-US" sz="1700" b="1" i="0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14">
            <a:extLst>
              <a:ext uri="{FF2B5EF4-FFF2-40B4-BE49-F238E27FC236}">
                <a16:creationId xmlns:a16="http://schemas.microsoft.com/office/drawing/2014/main" id="{9AC885E1-0B4D-4F17-8385-AF0F43F2C7C5}"/>
              </a:ext>
            </a:extLst>
          </p:cNvPr>
          <p:cNvSpPr>
            <a:spLocks/>
          </p:cNvSpPr>
          <p:nvPr/>
        </p:nvSpPr>
        <p:spPr>
          <a:xfrm>
            <a:off x="459421" y="4463550"/>
            <a:ext cx="8225149" cy="901674"/>
          </a:xfrm>
          <a:prstGeom prst="roundRect">
            <a:avLst>
              <a:gd name="adj" fmla="val 5758"/>
            </a:avLst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2234CD-9FA7-44DA-9A0A-DC3A616C1D9C}"/>
              </a:ext>
            </a:extLst>
          </p:cNvPr>
          <p:cNvSpPr txBox="1"/>
          <p:nvPr/>
        </p:nvSpPr>
        <p:spPr>
          <a:xfrm>
            <a:off x="2365204" y="4702899"/>
            <a:ext cx="4413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 Conference 21 January 2021</a:t>
            </a:r>
          </a:p>
        </p:txBody>
      </p:sp>
      <p:pic>
        <p:nvPicPr>
          <p:cNvPr id="1026" name="Picture 2" descr="Collaborative Community Charter — The Alliance for Digital Pathology">
            <a:extLst>
              <a:ext uri="{FF2B5EF4-FFF2-40B4-BE49-F238E27FC236}">
                <a16:creationId xmlns:a16="http://schemas.microsoft.com/office/drawing/2014/main" id="{72C0B934-0D4D-41E7-94AC-539DA2549F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1" t="4946" r="15445" b="10747"/>
          <a:stretch/>
        </p:blipFill>
        <p:spPr bwMode="auto">
          <a:xfrm>
            <a:off x="5067297" y="211409"/>
            <a:ext cx="3733800" cy="170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062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C1049-706F-44AB-A955-F6E028C44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25" y="766763"/>
            <a:ext cx="8359775" cy="452437"/>
          </a:xfrm>
        </p:spPr>
        <p:txBody>
          <a:bodyPr/>
          <a:lstStyle/>
          <a:p>
            <a:r>
              <a:rPr lang="en-US" sz="3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Computing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30408B4-6026-451A-AEB3-BEEE4AF65039}"/>
              </a:ext>
            </a:extLst>
          </p:cNvPr>
          <p:cNvSpPr/>
          <p:nvPr/>
        </p:nvSpPr>
        <p:spPr bwMode="auto">
          <a:xfrm>
            <a:off x="1178653" y="1892536"/>
            <a:ext cx="6858000" cy="825434"/>
          </a:xfrm>
          <a:prstGeom prst="roundRect">
            <a:avLst/>
          </a:prstGeom>
          <a:solidFill>
            <a:srgbClr val="FF8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C6525F1-FD4B-4C00-8A4C-344135A018E6}"/>
              </a:ext>
            </a:extLst>
          </p:cNvPr>
          <p:cNvSpPr>
            <a:spLocks/>
          </p:cNvSpPr>
          <p:nvPr/>
        </p:nvSpPr>
        <p:spPr>
          <a:xfrm>
            <a:off x="1362269" y="2014032"/>
            <a:ext cx="6438983" cy="574432"/>
          </a:xfrm>
          <a:prstGeom prst="roundRect">
            <a:avLst>
              <a:gd name="adj" fmla="val 5758"/>
            </a:avLst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DB0A988B-D65D-4FFE-B82F-1F3922FCECC0}"/>
              </a:ext>
            </a:extLst>
          </p:cNvPr>
          <p:cNvSpPr/>
          <p:nvPr/>
        </p:nvSpPr>
        <p:spPr bwMode="auto">
          <a:xfrm>
            <a:off x="1178652" y="3194078"/>
            <a:ext cx="6858000" cy="825434"/>
          </a:xfrm>
          <a:prstGeom prst="roundRect">
            <a:avLst/>
          </a:prstGeom>
          <a:solidFill>
            <a:srgbClr val="FF8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8DF4E656-0557-4849-B09F-FDC1E2578726}"/>
              </a:ext>
            </a:extLst>
          </p:cNvPr>
          <p:cNvSpPr>
            <a:spLocks/>
          </p:cNvSpPr>
          <p:nvPr/>
        </p:nvSpPr>
        <p:spPr>
          <a:xfrm>
            <a:off x="1362268" y="3315574"/>
            <a:ext cx="6438983" cy="574432"/>
          </a:xfrm>
          <a:prstGeom prst="roundRect">
            <a:avLst>
              <a:gd name="adj" fmla="val 5758"/>
            </a:avLst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4FAE6BD2-8D49-4561-A64C-84463E75D251}"/>
              </a:ext>
            </a:extLst>
          </p:cNvPr>
          <p:cNvSpPr/>
          <p:nvPr/>
        </p:nvSpPr>
        <p:spPr bwMode="auto">
          <a:xfrm>
            <a:off x="1178652" y="4572000"/>
            <a:ext cx="6858000" cy="825434"/>
          </a:xfrm>
          <a:prstGeom prst="roundRect">
            <a:avLst/>
          </a:prstGeom>
          <a:solidFill>
            <a:srgbClr val="FF8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B2877C58-4A40-410A-8804-B2D2B8D1D6E5}"/>
              </a:ext>
            </a:extLst>
          </p:cNvPr>
          <p:cNvSpPr>
            <a:spLocks/>
          </p:cNvSpPr>
          <p:nvPr/>
        </p:nvSpPr>
        <p:spPr>
          <a:xfrm>
            <a:off x="1362268" y="4693496"/>
            <a:ext cx="6438983" cy="574432"/>
          </a:xfrm>
          <a:prstGeom prst="roundRect">
            <a:avLst>
              <a:gd name="adj" fmla="val 5758"/>
            </a:avLst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E58F0E-0736-4FF2-BCEC-9F7C031D057D}"/>
              </a:ext>
            </a:extLst>
          </p:cNvPr>
          <p:cNvSpPr txBox="1"/>
          <p:nvPr/>
        </p:nvSpPr>
        <p:spPr>
          <a:xfrm>
            <a:off x="3203676" y="2042105"/>
            <a:ext cx="2736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massive datasets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B99CD0-C0B1-476B-B896-3EFC4E3D6ABC}"/>
              </a:ext>
            </a:extLst>
          </p:cNvPr>
          <p:cNvSpPr txBox="1"/>
          <p:nvPr/>
        </p:nvSpPr>
        <p:spPr>
          <a:xfrm>
            <a:off x="2138480" y="3347064"/>
            <a:ext cx="4867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analytical platforms:  ML/AI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48D6AE-BB6F-49CC-A125-FDDCC2560EC0}"/>
              </a:ext>
            </a:extLst>
          </p:cNvPr>
          <p:cNvSpPr txBox="1"/>
          <p:nvPr/>
        </p:nvSpPr>
        <p:spPr>
          <a:xfrm>
            <a:off x="2574639" y="4712567"/>
            <a:ext cx="4014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regulatory paradigms</a:t>
            </a:r>
          </a:p>
        </p:txBody>
      </p:sp>
    </p:spTree>
    <p:extLst>
      <p:ext uri="{BB962C8B-B14F-4D97-AF65-F5344CB8AC3E}">
        <p14:creationId xmlns:p14="http://schemas.microsoft.com/office/powerpoint/2010/main" val="3333534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g. 1">
            <a:extLst>
              <a:ext uri="{FF2B5EF4-FFF2-40B4-BE49-F238E27FC236}">
                <a16:creationId xmlns:a16="http://schemas.microsoft.com/office/drawing/2014/main" id="{AF280644-DA34-447C-A16F-B63264A568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67" b="5262"/>
          <a:stretch/>
        </p:blipFill>
        <p:spPr bwMode="auto">
          <a:xfrm>
            <a:off x="127624" y="1566489"/>
            <a:ext cx="8806051" cy="415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2870F0-4D5B-4DB8-87EE-7CE9618703CA}"/>
              </a:ext>
            </a:extLst>
          </p:cNvPr>
          <p:cNvSpPr txBox="1"/>
          <p:nvPr/>
        </p:nvSpPr>
        <p:spPr>
          <a:xfrm>
            <a:off x="-38100" y="726073"/>
            <a:ext cx="92202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Rapid Proliferation of Biomedical Publications Citing Use of ML/AI Platforms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3D84CA-1648-4912-8178-B8806637B873}"/>
              </a:ext>
            </a:extLst>
          </p:cNvPr>
          <p:cNvSpPr txBox="1"/>
          <p:nvPr/>
        </p:nvSpPr>
        <p:spPr>
          <a:xfrm>
            <a:off x="5693043" y="5562600"/>
            <a:ext cx="32223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>
                <a:solidFill>
                  <a:schemeClr val="bg1"/>
                </a:solidFill>
              </a:rPr>
              <a:t>Pubmed</a:t>
            </a:r>
            <a:r>
              <a:rPr lang="en-US" sz="800" dirty="0">
                <a:solidFill>
                  <a:schemeClr val="bg1"/>
                </a:solidFill>
              </a:rPr>
              <a:t> and B. Mesko and M. </a:t>
            </a:r>
            <a:r>
              <a:rPr lang="en-US" sz="800" dirty="0" err="1">
                <a:solidFill>
                  <a:schemeClr val="bg1"/>
                </a:solidFill>
              </a:rPr>
              <a:t>Gorog</a:t>
            </a:r>
            <a:r>
              <a:rPr lang="en-US" sz="800" dirty="0">
                <a:solidFill>
                  <a:schemeClr val="bg1"/>
                </a:solidFill>
              </a:rPr>
              <a:t> (2020), Nat. Dig. Med. 3,126</a:t>
            </a:r>
          </a:p>
        </p:txBody>
      </p:sp>
    </p:spTree>
    <p:extLst>
      <p:ext uri="{BB962C8B-B14F-4D97-AF65-F5344CB8AC3E}">
        <p14:creationId xmlns:p14="http://schemas.microsoft.com/office/powerpoint/2010/main" val="1039605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ig. 1">
            <a:extLst>
              <a:ext uri="{FF2B5EF4-FFF2-40B4-BE49-F238E27FC236}">
                <a16:creationId xmlns:a16="http://schemas.microsoft.com/office/drawing/2014/main" id="{FFB81530-3A05-4F2E-9374-1A86A03CC6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5" t="7242" r="14662"/>
          <a:stretch/>
        </p:blipFill>
        <p:spPr bwMode="auto">
          <a:xfrm>
            <a:off x="35894" y="1510653"/>
            <a:ext cx="9072212" cy="443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EBA77E-A225-434D-9021-BCD5267A408B}"/>
              </a:ext>
            </a:extLst>
          </p:cNvPr>
          <p:cNvSpPr txBox="1"/>
          <p:nvPr/>
        </p:nvSpPr>
        <p:spPr>
          <a:xfrm>
            <a:off x="6586030" y="5715000"/>
            <a:ext cx="24817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S. </a:t>
            </a:r>
            <a:r>
              <a:rPr lang="en-US" sz="800" dirty="0" err="1">
                <a:solidFill>
                  <a:schemeClr val="bg1"/>
                </a:solidFill>
              </a:rPr>
              <a:t>Benjamens</a:t>
            </a:r>
            <a:r>
              <a:rPr lang="en-US" sz="800" dirty="0">
                <a:solidFill>
                  <a:schemeClr val="bg1"/>
                </a:solidFill>
              </a:rPr>
              <a:t>  et. Al. (2020), Nat. Dig. Med. 3,118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5A05CA-2E99-4CCA-9AC2-C6271AD31DA4}"/>
              </a:ext>
            </a:extLst>
          </p:cNvPr>
          <p:cNvSpPr txBox="1"/>
          <p:nvPr/>
        </p:nvSpPr>
        <p:spPr>
          <a:xfrm>
            <a:off x="35894" y="533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29 FDA Approved ML/AI-Based Medical Technologies</a:t>
            </a:r>
          </a:p>
        </p:txBody>
      </p:sp>
    </p:spTree>
    <p:extLst>
      <p:ext uri="{BB962C8B-B14F-4D97-AF65-F5344CB8AC3E}">
        <p14:creationId xmlns:p14="http://schemas.microsoft.com/office/powerpoint/2010/main" val="1126250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A2FE8A-D31D-4271-9FE4-2F8D2F9201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43" t="2221" r="2404" b="8459"/>
          <a:stretch/>
        </p:blipFill>
        <p:spPr>
          <a:xfrm>
            <a:off x="685800" y="762000"/>
            <a:ext cx="3731761" cy="4545204"/>
          </a:xfrm>
          <a:prstGeom prst="rect">
            <a:avLst/>
          </a:prstGeom>
        </p:spPr>
      </p:pic>
      <p:pic>
        <p:nvPicPr>
          <p:cNvPr id="3" name="Picture 2" descr="Artificial Intelligence and Machine Learning in Software as a Medical Device  | FDA">
            <a:extLst>
              <a:ext uri="{FF2B5EF4-FFF2-40B4-BE49-F238E27FC236}">
                <a16:creationId xmlns:a16="http://schemas.microsoft.com/office/drawing/2014/main" id="{ED12BD50-F335-4362-9C54-8BAB4E98D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439" y="1447800"/>
            <a:ext cx="3731761" cy="45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012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60436-CE70-4E85-A3FB-CDBF98910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31" y="2498206"/>
            <a:ext cx="8378946" cy="397879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definitional clarity and thresholds for oversight (low to high complexity applications)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‘locked’ algorithms (same input same output)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‘adaptive’ algorithms (outputs change with new </a:t>
            </a:r>
            <a:r>
              <a:rPr lang="en-US" sz="2000" b="1" dirty="0" err="1"/>
              <a:t>inputs:learning</a:t>
            </a:r>
            <a:r>
              <a:rPr lang="en-US" sz="2000" b="1" dirty="0"/>
              <a:t>)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sz="2000" dirty="0"/>
              <a:t>Total Product Life Cycle (TPLC) approach based on Agency’s Digital Health Software Precertification (Pre-Cert) Program and Software as Medical Device (</a:t>
            </a:r>
            <a:r>
              <a:rPr lang="en-US" sz="2000" dirty="0" err="1"/>
              <a:t>SaMD</a:t>
            </a:r>
            <a:r>
              <a:rPr lang="en-US" sz="2000" dirty="0"/>
              <a:t>)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sz="2000" dirty="0"/>
              <a:t>full PMA submission </a:t>
            </a:r>
          </a:p>
        </p:txBody>
      </p:sp>
      <p:pic>
        <p:nvPicPr>
          <p:cNvPr id="1026" name="Picture 2" descr="fda-logo | U.S. Embassy &amp; Consulates in China">
            <a:extLst>
              <a:ext uri="{FF2B5EF4-FFF2-40B4-BE49-F238E27FC236}">
                <a16:creationId xmlns:a16="http://schemas.microsoft.com/office/drawing/2014/main" id="{AAB3ABAA-8EDD-473C-9B5D-11254A3C2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0" y="1625799"/>
            <a:ext cx="990704" cy="55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C03BC67-CC2C-481B-9DC5-71AC8CF37A9B}"/>
              </a:ext>
            </a:extLst>
          </p:cNvPr>
          <p:cNvSpPr txBox="1">
            <a:spLocks/>
          </p:cNvSpPr>
          <p:nvPr/>
        </p:nvSpPr>
        <p:spPr>
          <a:xfrm>
            <a:off x="348022" y="514143"/>
            <a:ext cx="8447955" cy="824721"/>
          </a:xfrm>
          <a:prstGeom prst="rect">
            <a:avLst/>
          </a:prstGeom>
        </p:spPr>
        <p:txBody>
          <a:bodyPr vert="horz" lIns="68598" tIns="34299" rIns="68598" bIns="34299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ML/AI-Based Medical Devices and Algorithms</a:t>
            </a:r>
          </a:p>
        </p:txBody>
      </p:sp>
    </p:spTree>
    <p:extLst>
      <p:ext uri="{BB962C8B-B14F-4D97-AF65-F5344CB8AC3E}">
        <p14:creationId xmlns:p14="http://schemas.microsoft.com/office/powerpoint/2010/main" val="2983785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4AC0B-677E-4D48-B314-AB61913ED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254" y="486896"/>
            <a:ext cx="7511143" cy="452437"/>
          </a:xfrm>
        </p:spPr>
        <p:txBody>
          <a:bodyPr/>
          <a:lstStyle/>
          <a:p>
            <a:r>
              <a:rPr lang="en-US" sz="200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Artificial Intelligence/Machine Learning (AI/ML)-Based</a:t>
            </a:r>
            <a:br>
              <a:rPr lang="en-US" sz="200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 as a Medical Device Action Plan </a:t>
            </a:r>
            <a:br>
              <a:rPr lang="en-US" sz="200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(January 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3BC14-9113-48B2-A930-F784AA980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749" y="1962539"/>
            <a:ext cx="7511143" cy="4114800"/>
          </a:xfrm>
        </p:spPr>
        <p:txBody>
          <a:bodyPr/>
          <a:lstStyle/>
          <a:p>
            <a:r>
              <a:rPr lang="en-US" sz="2100" dirty="0"/>
              <a:t>Good Machine Learning Process (GMLP)</a:t>
            </a:r>
          </a:p>
          <a:p>
            <a:r>
              <a:rPr lang="en-US" sz="2100" dirty="0"/>
              <a:t>transparency to end users of </a:t>
            </a:r>
            <a:r>
              <a:rPr lang="en-US" sz="2100" dirty="0" err="1"/>
              <a:t>SaMD</a:t>
            </a:r>
            <a:r>
              <a:rPr lang="en-US" sz="2100" dirty="0"/>
              <a:t> benefits and risks</a:t>
            </a:r>
          </a:p>
          <a:p>
            <a:r>
              <a:rPr lang="en-US" sz="2100" dirty="0"/>
              <a:t>methods for evaluation of bias</a:t>
            </a:r>
          </a:p>
          <a:p>
            <a:r>
              <a:rPr lang="en-US" sz="2100" dirty="0"/>
              <a:t>pilot programs for real-world performance (no timeline proposed)</a:t>
            </a:r>
          </a:p>
        </p:txBody>
      </p:sp>
      <p:pic>
        <p:nvPicPr>
          <p:cNvPr id="4" name="Picture 2" descr="FDA logo - INDIA New England News">
            <a:extLst>
              <a:ext uri="{FF2B5EF4-FFF2-40B4-BE49-F238E27FC236}">
                <a16:creationId xmlns:a16="http://schemas.microsoft.com/office/drawing/2014/main" id="{AC6547D9-FF32-4E53-AE1D-528047122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8" y="438525"/>
            <a:ext cx="1310891" cy="6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725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68B657-3394-4093-A126-02A68E82F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C3637A-2D97-46B7-81B0-4B60B5D12D17}"/>
              </a:ext>
            </a:extLst>
          </p:cNvPr>
          <p:cNvSpPr txBox="1"/>
          <p:nvPr/>
        </p:nvSpPr>
        <p:spPr>
          <a:xfrm>
            <a:off x="0" y="5943600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FFFF"/>
                </a:solidFill>
              </a:rPr>
              <a:t>https://www.federalregister.gov/documents/2021/01/15/2021-00787/making-permanent-regulatory-flexibilities-provided-during-the-covid-19-public-health-emergency-by#:~:text=Notice-,Making%20Permanent%20Regulatory%20Flexibilities%20Provided%20During%20the%20COVID%2D19%20Public,Reform%20of%20Section%20510(k)</a:t>
            </a:r>
          </a:p>
        </p:txBody>
      </p:sp>
    </p:spTree>
    <p:extLst>
      <p:ext uri="{BB962C8B-B14F-4D97-AF65-F5344CB8AC3E}">
        <p14:creationId xmlns:p14="http://schemas.microsoft.com/office/powerpoint/2010/main" val="2894373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542260" y="2653705"/>
            <a:ext cx="8115872" cy="1384895"/>
          </a:xfrm>
          <a:prstGeom prst="roundRect">
            <a:avLst/>
          </a:prstGeom>
          <a:solidFill>
            <a:srgbClr val="FF8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33400" y="4245545"/>
            <a:ext cx="8115872" cy="1469455"/>
          </a:xfrm>
          <a:prstGeom prst="roundRect">
            <a:avLst/>
          </a:prstGeom>
          <a:solidFill>
            <a:srgbClr val="FF8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ounded Rectangle 8"/>
          <p:cNvSpPr>
            <a:spLocks/>
          </p:cNvSpPr>
          <p:nvPr/>
        </p:nvSpPr>
        <p:spPr>
          <a:xfrm>
            <a:off x="790195" y="2824871"/>
            <a:ext cx="7620001" cy="1034202"/>
          </a:xfrm>
          <a:prstGeom prst="roundRect">
            <a:avLst>
              <a:gd name="adj" fmla="val 5758"/>
            </a:avLst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Machine Intelligence and Algorithms for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Clinical Diagnosis and Treatment Decisions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533400" y="1071483"/>
            <a:ext cx="8115872" cy="1366917"/>
          </a:xfrm>
          <a:prstGeom prst="roundRect">
            <a:avLst/>
          </a:prstGeom>
          <a:solidFill>
            <a:srgbClr val="FF8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ounded Rectangle 10"/>
          <p:cNvSpPr>
            <a:spLocks/>
          </p:cNvSpPr>
          <p:nvPr/>
        </p:nvSpPr>
        <p:spPr>
          <a:xfrm>
            <a:off x="762001" y="1258542"/>
            <a:ext cx="7620000" cy="951258"/>
          </a:xfrm>
          <a:prstGeom prst="roundRect">
            <a:avLst>
              <a:gd name="adj" fmla="val 5758"/>
            </a:avLst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Just What the Data Ordered</a:t>
            </a:r>
          </a:p>
        </p:txBody>
      </p:sp>
      <p:sp>
        <p:nvSpPr>
          <p:cNvPr id="7" name="Rounded Rectangle 6"/>
          <p:cNvSpPr>
            <a:spLocks/>
          </p:cNvSpPr>
          <p:nvPr/>
        </p:nvSpPr>
        <p:spPr>
          <a:xfrm>
            <a:off x="740229" y="4494769"/>
            <a:ext cx="7620001" cy="971006"/>
          </a:xfrm>
          <a:prstGeom prst="roundRect">
            <a:avLst>
              <a:gd name="adj" fmla="val 5758"/>
            </a:avLst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Black Box Medicine?</a:t>
            </a:r>
          </a:p>
        </p:txBody>
      </p:sp>
    </p:spTree>
    <p:extLst>
      <p:ext uri="{BB962C8B-B14F-4D97-AF65-F5344CB8AC3E}">
        <p14:creationId xmlns:p14="http://schemas.microsoft.com/office/powerpoint/2010/main" val="1880373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F39106-8AF7-4D83-B821-144254537B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74" t="2222" r="2433" b="2222"/>
          <a:stretch/>
        </p:blipFill>
        <p:spPr>
          <a:xfrm>
            <a:off x="3071311" y="1827829"/>
            <a:ext cx="3001379" cy="389253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9B38713-3D0B-4F18-B84A-6D8DCF936476}"/>
              </a:ext>
            </a:extLst>
          </p:cNvPr>
          <p:cNvSpPr txBox="1">
            <a:spLocks/>
          </p:cNvSpPr>
          <p:nvPr/>
        </p:nvSpPr>
        <p:spPr>
          <a:xfrm>
            <a:off x="914400" y="801747"/>
            <a:ext cx="7772004" cy="51644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1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Bias: The Omnipresent Danger in ML/AL Datasets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2C88D8-567E-432E-B33E-F54D1A473427}"/>
              </a:ext>
            </a:extLst>
          </p:cNvPr>
          <p:cNvSpPr txBox="1"/>
          <p:nvPr/>
        </p:nvSpPr>
        <p:spPr>
          <a:xfrm>
            <a:off x="87742" y="2819400"/>
            <a:ext cx="29463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bg1"/>
                </a:solidFill>
              </a:rPr>
              <a:t>IBM Watson and Cancer Care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Overpromised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and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Underdelivered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F7A722-4C22-4E99-B89E-663D260A6AA7}"/>
              </a:ext>
            </a:extLst>
          </p:cNvPr>
          <p:cNvSpPr txBox="1"/>
          <p:nvPr/>
        </p:nvSpPr>
        <p:spPr>
          <a:xfrm>
            <a:off x="6019800" y="2395478"/>
            <a:ext cx="30278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244" indent="-257244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underpowered training sets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institution-specific data and bias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risk to patients 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Instructive precedent for more stringent AI validation standards</a:t>
            </a:r>
          </a:p>
          <a:p>
            <a:pPr marL="257244" indent="-257244" algn="ctr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08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B3534-FA78-4C1C-9A67-597C5D637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727" y="533400"/>
            <a:ext cx="8638545" cy="82955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 Questions in the Application of ML/AI </a:t>
            </a:r>
            <a:b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Biomedical Research and Clinical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23F7F-D658-46E9-A576-EDA2984DE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600" y="1676400"/>
            <a:ext cx="8296798" cy="4788109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what aspects of current practice are being addressed?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dirty="0"/>
              <a:t>reinforce, improve, abandon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does the training data set match the multi-dimensional matrix of real-world activities?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how are training and validation data sets interrogated for bias?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if the output differs markedly from other seemingly comparable data sets, why?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have the algorithms been validated by independent experts (private, public)?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how will regulators accommodate accelerating pace of changes in inputs, code and outputs (V</a:t>
            </a:r>
            <a:r>
              <a:rPr lang="en-US" b="1" baseline="-25000" dirty="0"/>
              <a:t>1</a:t>
            </a:r>
            <a:r>
              <a:rPr lang="en-US" b="1" dirty="0"/>
              <a:t>, V</a:t>
            </a:r>
            <a:r>
              <a:rPr lang="en-US" b="1" baseline="-25000" dirty="0"/>
              <a:t>2</a:t>
            </a:r>
            <a:r>
              <a:rPr lang="en-US" b="1" dirty="0"/>
              <a:t>, </a:t>
            </a:r>
            <a:r>
              <a:rPr lang="en-US" b="1" dirty="0" err="1"/>
              <a:t>V</a:t>
            </a:r>
            <a:r>
              <a:rPr lang="en-US" b="1" baseline="-25000" dirty="0" err="1"/>
              <a:t>n</a:t>
            </a:r>
            <a:r>
              <a:rPr lang="en-US" b="1" dirty="0"/>
              <a:t>….)?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will the data, coding and analytical algorithms be publicly available?</a:t>
            </a:r>
          </a:p>
        </p:txBody>
      </p:sp>
    </p:spTree>
    <p:extLst>
      <p:ext uri="{BB962C8B-B14F-4D97-AF65-F5344CB8AC3E}">
        <p14:creationId xmlns:p14="http://schemas.microsoft.com/office/powerpoint/2010/main" val="791015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ADFE0-B063-4B1C-8F92-AC047D0E7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EEB4E-BA54-4257-A605-008C92B77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5522" y="2450675"/>
            <a:ext cx="2705878" cy="56000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Board Member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Caris Molecular Intelligence Tumor Profiling - Enabling Precision Medicine">
            <a:extLst>
              <a:ext uri="{FF2B5EF4-FFF2-40B4-BE49-F238E27FC236}">
                <a16:creationId xmlns:a16="http://schemas.microsoft.com/office/drawing/2014/main" id="{D50C5C05-2156-440C-8794-958DC2FA4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842" y="3711960"/>
            <a:ext cx="2705878" cy="84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Jobs with Exelixis, Inc.">
            <a:extLst>
              <a:ext uri="{FF2B5EF4-FFF2-40B4-BE49-F238E27FC236}">
                <a16:creationId xmlns:a16="http://schemas.microsoft.com/office/drawing/2014/main" id="{79EBC934-C6B9-4F8A-8CF3-134001230A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2" b="12440"/>
          <a:stretch/>
        </p:blipFill>
        <p:spPr bwMode="auto">
          <a:xfrm>
            <a:off x="1554842" y="2133600"/>
            <a:ext cx="2705878" cy="104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32EF705-508B-4180-A8C8-528D691F2A0F}"/>
              </a:ext>
            </a:extLst>
          </p:cNvPr>
          <p:cNvSpPr txBox="1">
            <a:spLocks/>
          </p:cNvSpPr>
          <p:nvPr/>
        </p:nvSpPr>
        <p:spPr bwMode="auto">
          <a:xfrm>
            <a:off x="4685522" y="3941274"/>
            <a:ext cx="2705878" cy="5600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1" compatLnSpc="1">
            <a:prstTxWarp prst="textNoShape">
              <a:avLst/>
            </a:prstTxWarp>
          </a:bodyPr>
          <a:lstStyle>
            <a:lvl1pPr marL="400050" indent="-40005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90000"/>
              <a:buFont typeface="Wingdings" pitchFamily="2" charset="2"/>
              <a:buChar char="l"/>
              <a:defRPr sz="2200" b="1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572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-"/>
              <a:defRPr sz="2200" b="1" baseline="0">
                <a:solidFill>
                  <a:schemeClr val="bg1"/>
                </a:solidFill>
                <a:latin typeface="+mn-lt"/>
              </a:defRPr>
            </a:lvl2pPr>
            <a:lvl3pPr marL="120015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200" b="1" baseline="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i="0" kern="0"/>
              <a:t>Board Member</a:t>
            </a:r>
          </a:p>
          <a:p>
            <a:pPr marL="0" indent="0">
              <a:buFont typeface="Wingdings" pitchFamily="2" charset="2"/>
              <a:buNone/>
            </a:pPr>
            <a:endParaRPr lang="en-US" i="0" kern="0"/>
          </a:p>
          <a:p>
            <a:pPr marL="0" indent="0">
              <a:buFont typeface="Wingdings" pitchFamily="2" charset="2"/>
              <a:buNone/>
            </a:pPr>
            <a:endParaRPr lang="en-US" i="0" kern="0" dirty="0"/>
          </a:p>
        </p:txBody>
      </p:sp>
    </p:spTree>
    <p:extLst>
      <p:ext uri="{BB962C8B-B14F-4D97-AF65-F5344CB8AC3E}">
        <p14:creationId xmlns:p14="http://schemas.microsoft.com/office/powerpoint/2010/main" val="1234703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5137A-1915-4E4C-BF6C-423562FA1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700" y="1691951"/>
            <a:ext cx="7493000" cy="310864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are the operational boundaries of the claimed utility?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 does performance vary when used by individuals with different skill levels?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services/products will use the platform?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legal exposures may arise from intrinsic (developer organization) or extrinsic use (others)?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FD3E06-205B-4FC3-82E4-69CBED050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727" y="533400"/>
            <a:ext cx="8638545" cy="82955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 Questions in the Application of ML/AI </a:t>
            </a:r>
            <a:b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Biomedical Research and Clinical Care</a:t>
            </a:r>
          </a:p>
        </p:txBody>
      </p:sp>
    </p:spTree>
    <p:extLst>
      <p:ext uri="{BB962C8B-B14F-4D97-AF65-F5344CB8AC3E}">
        <p14:creationId xmlns:p14="http://schemas.microsoft.com/office/powerpoint/2010/main" val="352972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0E2715B7-3444-4DB2-82B0-DA019F3D10E9}"/>
              </a:ext>
            </a:extLst>
          </p:cNvPr>
          <p:cNvSpPr/>
          <p:nvPr/>
        </p:nvSpPr>
        <p:spPr bwMode="auto">
          <a:xfrm>
            <a:off x="1193306" y="2563209"/>
            <a:ext cx="6858000" cy="825434"/>
          </a:xfrm>
          <a:prstGeom prst="roundRect">
            <a:avLst/>
          </a:prstGeom>
          <a:solidFill>
            <a:srgbClr val="FF8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4F266E11-CBBF-4F45-838A-F0FBF4574E9F}"/>
              </a:ext>
            </a:extLst>
          </p:cNvPr>
          <p:cNvSpPr>
            <a:spLocks/>
          </p:cNvSpPr>
          <p:nvPr/>
        </p:nvSpPr>
        <p:spPr>
          <a:xfrm>
            <a:off x="1402816" y="2688710"/>
            <a:ext cx="6438983" cy="574432"/>
          </a:xfrm>
          <a:prstGeom prst="roundRect">
            <a:avLst>
              <a:gd name="adj" fmla="val 5758"/>
            </a:avLst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8EFE1-E20A-4A90-9671-DE8D5522D606}"/>
              </a:ext>
            </a:extLst>
          </p:cNvPr>
          <p:cNvSpPr txBox="1"/>
          <p:nvPr/>
        </p:nvSpPr>
        <p:spPr>
          <a:xfrm>
            <a:off x="3425504" y="914400"/>
            <a:ext cx="2393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200" b="1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omplexity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6D2BB9-58F7-4323-8197-DFE8E88A0A87}"/>
              </a:ext>
            </a:extLst>
          </p:cNvPr>
          <p:cNvSpPr txBox="1"/>
          <p:nvPr/>
        </p:nvSpPr>
        <p:spPr>
          <a:xfrm>
            <a:off x="1402816" y="2667000"/>
            <a:ext cx="6338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systems-based integration </a:t>
            </a: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large and increasingly diverse data streams</a:t>
            </a:r>
          </a:p>
        </p:txBody>
      </p:sp>
    </p:spTree>
    <p:extLst>
      <p:ext uri="{BB962C8B-B14F-4D97-AF65-F5344CB8AC3E}">
        <p14:creationId xmlns:p14="http://schemas.microsoft.com/office/powerpoint/2010/main" val="223702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6C0EEB-4D8A-469F-B9FE-E556226992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60" b="82195" l="6383" r="95603">
                        <a14:foregroundMark x1="74894" y1="85408" x2="75859" y2="84239"/>
                        <a14:foregroundMark x1="89121" y1="61709" x2="90780" y2="58099"/>
                        <a14:foregroundMark x1="90780" y1="58099" x2="92522" y2="55615"/>
                        <a14:foregroundMark x1="96909" y1="46330" x2="95603" y2="40830"/>
                        <a14:foregroundMark x1="95603" y1="40830" x2="92509" y2="35541"/>
                        <a14:foregroundMark x1="76019" y1="83842" x2="75035" y2="85274"/>
                        <a14:foregroundMark x1="75035" y1="85274" x2="68936" y2="85542"/>
                        <a14:foregroundMark x1="68936" y1="85542" x2="31064" y2="85408"/>
                        <a14:foregroundMark x1="31064" y1="85408" x2="25390" y2="82463"/>
                        <a14:foregroundMark x1="25390" y1="82463" x2="2979" y2="45783"/>
                        <a14:foregroundMark x1="2979" y1="45783" x2="6241" y2="41232"/>
                        <a14:foregroundMark x1="6241" y1="41232" x2="12199" y2="37216"/>
                        <a14:foregroundMark x1="12199" y1="37216" x2="14752" y2="32129"/>
                        <a14:foregroundMark x1="14752" y1="32129" x2="9787" y2="34940"/>
                        <a14:foregroundMark x1="9787" y1="34940" x2="7376" y2="40161"/>
                        <a14:foregroundMark x1="7376" y1="40161" x2="6383" y2="41232"/>
                        <a14:foregroundMark x1="79433" y1="46185" x2="83972" y2="42972"/>
                        <a14:foregroundMark x1="83972" y1="42972" x2="90355" y2="42838"/>
                        <a14:foregroundMark x1="90355" y1="42838" x2="91064" y2="49264"/>
                        <a14:foregroundMark x1="83765" y1="66172" x2="77509" y2="80662"/>
                        <a14:foregroundMark x1="84358" y1="64798" x2="84199" y2="65167"/>
                        <a14:foregroundMark x1="91064" y1="49264" x2="85101" y2="63077"/>
                        <a14:foregroundMark x1="76810" y1="81884" x2="70780" y2="84471"/>
                        <a14:foregroundMark x1="70780" y1="84471" x2="35745" y2="82463"/>
                        <a14:foregroundMark x1="35745" y1="82463" x2="29362" y2="82597"/>
                        <a14:foregroundMark x1="29362" y1="82597" x2="24397" y2="79920"/>
                        <a14:foregroundMark x1="24397" y1="79920" x2="33475" y2="73628"/>
                        <a14:foregroundMark x1="33475" y1="73628" x2="65674" y2="71218"/>
                        <a14:foregroundMark x1="65674" y1="71218" x2="69362" y2="67336"/>
                        <a14:foregroundMark x1="69362" y1="67336" x2="76596" y2="48461"/>
                        <a14:foregroundMark x1="76596" y1="48461" x2="81844" y2="43106"/>
                        <a14:foregroundMark x1="81844" y1="43106" x2="82553" y2="42838"/>
                        <a14:foregroundMark x1="76596" y1="82195" x2="71206" y2="85408"/>
                        <a14:foregroundMark x1="71206" y1="85408" x2="50780" y2="85408"/>
                        <a14:foregroundMark x1="50780" y1="85408" x2="44965" y2="85542"/>
                        <a14:foregroundMark x1="44965" y1="85542" x2="33759" y2="85542"/>
                        <a14:foregroundMark x1="33759" y1="85542" x2="27518" y2="85676"/>
                        <a14:foregroundMark x1="27518" y1="85676" x2="36738" y2="82329"/>
                        <a14:foregroundMark x1="36738" y1="82329" x2="76898" y2="81667"/>
                        <a14:foregroundMark x1="77305" y1="11914" x2="72482" y2="6693"/>
                        <a14:foregroundMark x1="72482" y1="6693" x2="66383" y2="6560"/>
                        <a14:foregroundMark x1="66383" y1="6560" x2="69078" y2="13119"/>
                        <a14:foregroundMark x1="69078" y1="13119" x2="75319" y2="14592"/>
                        <a14:foregroundMark x1="75319" y1="14592" x2="76596" y2="12584"/>
                        <a14:backgroundMark x1="75887" y1="84739" x2="89645" y2="63722"/>
                        <a14:backgroundMark x1="80426" y1="78447" x2="88794" y2="66399"/>
                        <a14:backgroundMark x1="88794" y1="66399" x2="85816" y2="68139"/>
                        <a14:backgroundMark x1="90213" y1="62383" x2="86950" y2="66399"/>
                        <a14:backgroundMark x1="98723" y1="47256" x2="93191" y2="55957"/>
                        <a14:backgroundMark x1="75603" y1="84873" x2="76738" y2="82999"/>
                        <a14:backgroundMark x1="77616" y1="9834" x2="75745" y2="6827"/>
                        <a14:backgroundMark x1="96312" y1="39893" x2="77676" y2="9931"/>
                        <a14:backgroundMark x1="86241" y1="23695" x2="93191" y2="35207"/>
                      </a14:backgroundRemoval>
                    </a14:imgEffect>
                    <a14:imgEffect>
                      <a14:artisticPlasticWrap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645" t="7561" r="-2" b="12519"/>
          <a:stretch/>
        </p:blipFill>
        <p:spPr>
          <a:xfrm rot="10800000">
            <a:off x="1796930" y="1506106"/>
            <a:ext cx="5518258" cy="4748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8620BB-3581-405D-A391-CA0DF3E028B8}"/>
              </a:ext>
            </a:extLst>
          </p:cNvPr>
          <p:cNvSpPr txBox="1"/>
          <p:nvPr/>
        </p:nvSpPr>
        <p:spPr>
          <a:xfrm>
            <a:off x="2963174" y="3397338"/>
            <a:ext cx="3185771" cy="830997"/>
          </a:xfrm>
          <a:prstGeom prst="rect">
            <a:avLst/>
          </a:prstGeom>
          <a:solidFill>
            <a:srgbClr val="0070C0">
              <a:alpha val="74902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integration: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grand challenge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78254B-75D9-414C-887C-0EB59FEE7C86}"/>
              </a:ext>
            </a:extLst>
          </p:cNvPr>
          <p:cNvSpPr txBox="1"/>
          <p:nvPr/>
        </p:nvSpPr>
        <p:spPr>
          <a:xfrm>
            <a:off x="6576200" y="2827485"/>
            <a:ext cx="2761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spatio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-temporal dynamics of disease progression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2C81C1-5773-465B-B433-33B43188D3D6}"/>
              </a:ext>
            </a:extLst>
          </p:cNvPr>
          <p:cNvSpPr txBox="1"/>
          <p:nvPr/>
        </p:nvSpPr>
        <p:spPr>
          <a:xfrm>
            <a:off x="5201981" y="913155"/>
            <a:ext cx="4475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deconvolution and </a:t>
            </a:r>
          </a:p>
          <a:p>
            <a:pPr algn="ctr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-phenotype relationships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05ECFB-4891-4082-83C1-D102E0830D7E}"/>
              </a:ext>
            </a:extLst>
          </p:cNvPr>
          <p:cNvSpPr txBox="1"/>
          <p:nvPr/>
        </p:nvSpPr>
        <p:spPr>
          <a:xfrm>
            <a:off x="609600" y="5791200"/>
            <a:ext cx="2761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regimens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outcomes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4CBBA0-B8A1-47F4-BB5B-381222CD47BA}"/>
              </a:ext>
            </a:extLst>
          </p:cNvPr>
          <p:cNvSpPr txBox="1"/>
          <p:nvPr/>
        </p:nvSpPr>
        <p:spPr>
          <a:xfrm>
            <a:off x="5477671" y="5858470"/>
            <a:ext cx="3437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EHR integration of 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molecular,  clinical and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SDoH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9DA669-5633-4766-9870-9D7B59D24A3B}"/>
              </a:ext>
            </a:extLst>
          </p:cNvPr>
          <p:cNvSpPr txBox="1"/>
          <p:nvPr/>
        </p:nvSpPr>
        <p:spPr>
          <a:xfrm>
            <a:off x="-53086" y="2827485"/>
            <a:ext cx="2433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match: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“digital twins” and optimized clinical interventions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703D2F-5A12-4F05-8C03-1CDD83ED7AC3}"/>
              </a:ext>
            </a:extLst>
          </p:cNvPr>
          <p:cNvSpPr txBox="1"/>
          <p:nvPr/>
        </p:nvSpPr>
        <p:spPr>
          <a:xfrm>
            <a:off x="18852" y="916528"/>
            <a:ext cx="3405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multiOmics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mapping biological information networks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E1FF9A-60C2-4EA8-9F68-FD6F6182C738}"/>
              </a:ext>
            </a:extLst>
          </p:cNvPr>
          <p:cNvSpPr txBox="1"/>
          <p:nvPr/>
        </p:nvSpPr>
        <p:spPr>
          <a:xfrm>
            <a:off x="1420146" y="128072"/>
            <a:ext cx="64764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Precision Health and Digital Health:</a:t>
            </a:r>
            <a:br>
              <a:rPr lang="en-US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Evolution of a Data-Centric Ecosystem</a:t>
            </a:r>
          </a:p>
        </p:txBody>
      </p:sp>
    </p:spTree>
    <p:extLst>
      <p:ext uri="{BB962C8B-B14F-4D97-AF65-F5344CB8AC3E}">
        <p14:creationId xmlns:p14="http://schemas.microsoft.com/office/powerpoint/2010/main" val="784643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3187" name="Picture 3" descr="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1" y="0"/>
            <a:ext cx="89916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06486" y="3276600"/>
            <a:ext cx="7086600" cy="253121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9152" y="3325586"/>
            <a:ext cx="8701268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Welcome to </a:t>
            </a:r>
            <a:b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</a:b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The World of </a:t>
            </a:r>
            <a:b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</a:b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Biomedical Research </a:t>
            </a:r>
            <a:b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</a:b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and </a:t>
            </a:r>
            <a:b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</a:b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Healthcare Information Systems</a:t>
            </a:r>
          </a:p>
        </p:txBody>
      </p:sp>
    </p:spTree>
    <p:extLst>
      <p:ext uri="{BB962C8B-B14F-4D97-AF65-F5344CB8AC3E}">
        <p14:creationId xmlns:p14="http://schemas.microsoft.com/office/powerpoint/2010/main" val="2510206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4763"/>
            <a:ext cx="9144000" cy="452437"/>
          </a:xfrm>
        </p:spPr>
        <p:txBody>
          <a:bodyPr>
            <a:noAutofit/>
          </a:bodyPr>
          <a:lstStyle/>
          <a:p>
            <a:br>
              <a:rPr lang="en-US" sz="2400" dirty="0">
                <a:solidFill>
                  <a:srgbClr val="7EF6F6"/>
                </a:solidFill>
              </a:rPr>
            </a:br>
            <a:r>
              <a:rPr lang="en-US" sz="2400" dirty="0">
                <a:solidFill>
                  <a:srgbClr val="7EF6F6"/>
                </a:solidFill>
              </a:rPr>
              <a:t>Biomedical Data: Vast But Poorly Utilized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4102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inadequate standardization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fragmented, incomplete, inaccurate data and uncertain provenance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incompatible data formats as barrier to data integration and sharing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obstacles to EHR integration of new data classes (multi-Omics; wearables; </a:t>
            </a:r>
            <a:r>
              <a:rPr lang="en-US" sz="2000" dirty="0" err="1"/>
              <a:t>IoMT</a:t>
            </a:r>
            <a:r>
              <a:rPr lang="en-US" sz="2000" dirty="0"/>
              <a:t>)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legislative barriers to data transfer based on well intentioned privacy protections (HIPAA)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organizational, economic and cultural barriers to open data sharing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static, episodic snap shots of complex dynamic systems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major impediments to research productivity, optimum clinical decisions and continuity-of-care for patients</a:t>
            </a:r>
            <a:endParaRPr lang="en-US" sz="2000" b="1" dirty="0"/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8818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939800" y="4128804"/>
            <a:ext cx="2883164" cy="2348196"/>
          </a:xfrm>
          <a:prstGeom prst="rect">
            <a:avLst/>
          </a:prstGeom>
          <a:solidFill>
            <a:srgbClr val="FF0000">
              <a:alpha val="81961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487980" y="4128804"/>
            <a:ext cx="2796124" cy="2348196"/>
          </a:xfrm>
          <a:prstGeom prst="rect">
            <a:avLst/>
          </a:prstGeom>
          <a:solidFill>
            <a:srgbClr val="00FF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487980" y="1596573"/>
            <a:ext cx="2796124" cy="2337835"/>
          </a:xfrm>
          <a:prstGeom prst="rect">
            <a:avLst/>
          </a:prstGeom>
          <a:solidFill>
            <a:srgbClr val="00FF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14400" y="1596573"/>
            <a:ext cx="2883164" cy="2397966"/>
          </a:xfrm>
          <a:prstGeom prst="rect">
            <a:avLst/>
          </a:prstGeom>
          <a:solidFill>
            <a:srgbClr val="FF0000">
              <a:alpha val="81961"/>
            </a:srgbClr>
          </a:solidFill>
          <a:ln w="57150" cap="flat" cmpd="sng" algn="ctr">
            <a:solidFill>
              <a:srgbClr val="FF0000">
                <a:alpha val="3019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112" y="279047"/>
            <a:ext cx="8359775" cy="452437"/>
          </a:xfrm>
        </p:spPr>
        <p:txBody>
          <a:bodyPr>
            <a:normAutofit fontScale="90000"/>
          </a:bodyPr>
          <a:lstStyle/>
          <a:p>
            <a:r>
              <a:rPr lang="en-US" sz="3000" dirty="0">
                <a:solidFill>
                  <a:srgbClr val="7EF6F6"/>
                </a:solidFill>
              </a:rPr>
              <a:t>Precision Health and Digital Health:</a:t>
            </a:r>
            <a:br>
              <a:rPr lang="en-US" sz="3000" dirty="0">
                <a:solidFill>
                  <a:srgbClr val="7EF6F6"/>
                </a:solidFill>
              </a:rPr>
            </a:br>
            <a:r>
              <a:rPr lang="en-US" sz="3000" dirty="0">
                <a:solidFill>
                  <a:srgbClr val="7EF6F6"/>
                </a:solidFill>
              </a:rPr>
              <a:t>Building a Learning Healthcare System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33323" y="1964093"/>
            <a:ext cx="2356238" cy="12285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quantitative data of known provenance and validated quality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4058811" y="2500600"/>
            <a:ext cx="1234626" cy="692023"/>
          </a:xfrm>
          <a:prstGeom prst="rightArrow">
            <a:avLst/>
          </a:prstGeom>
          <a:solidFill>
            <a:srgbClr val="FFFF00"/>
          </a:solidFill>
          <a:ln w="254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 bwMode="auto">
          <a:xfrm>
            <a:off x="5655191" y="4272900"/>
            <a:ext cx="2461702" cy="12285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1" compatLnSpc="1">
            <a:prstTxWarp prst="textNoShape">
              <a:avLst/>
            </a:prstTxWarp>
          </a:bodyPr>
          <a:lstStyle>
            <a:lvl1pPr marL="400050" indent="-40005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90000"/>
              <a:buFont typeface="Wingdings" pitchFamily="2" charset="2"/>
              <a:buChar char="l"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572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-"/>
              <a:defRPr sz="2400" b="1">
                <a:solidFill>
                  <a:schemeClr val="bg1"/>
                </a:solidFill>
                <a:latin typeface="+mn-lt"/>
              </a:defRPr>
            </a:lvl2pPr>
            <a:lvl3pPr marL="120015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evolving,        inter-connected networks of data sources for robust decisions and 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improved care</a:t>
            </a:r>
          </a:p>
        </p:txBody>
      </p:sp>
      <p:sp>
        <p:nvSpPr>
          <p:cNvPr id="13" name="Right Arrow 12"/>
          <p:cNvSpPr/>
          <p:nvPr/>
        </p:nvSpPr>
        <p:spPr bwMode="auto">
          <a:xfrm>
            <a:off x="4058811" y="4948331"/>
            <a:ext cx="1261958" cy="690469"/>
          </a:xfrm>
          <a:prstGeom prst="rightArrow">
            <a:avLst/>
          </a:prstGeom>
          <a:solidFill>
            <a:srgbClr val="FFFF00"/>
          </a:solidFill>
          <a:ln w="254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 bwMode="auto">
          <a:xfrm>
            <a:off x="914400" y="4448044"/>
            <a:ext cx="2883164" cy="15861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1" compatLnSpc="1">
            <a:prstTxWarp prst="textNoShape">
              <a:avLst/>
            </a:prstTxWarp>
          </a:bodyPr>
          <a:lstStyle>
            <a:lvl1pPr marL="400050" indent="-40005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90000"/>
              <a:buFont typeface="Wingdings" pitchFamily="2" charset="2"/>
              <a:buChar char="l"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572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-"/>
              <a:defRPr sz="2400" b="1">
                <a:solidFill>
                  <a:schemeClr val="bg1"/>
                </a:solidFill>
                <a:latin typeface="+mn-lt"/>
              </a:defRPr>
            </a:lvl2pPr>
            <a:lvl3pPr marL="120015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complex ecosystem of largely unconnected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data sources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1C64CC4-6539-4646-A15B-6DFCCA67C862}"/>
              </a:ext>
            </a:extLst>
          </p:cNvPr>
          <p:cNvSpPr txBox="1">
            <a:spLocks/>
          </p:cNvSpPr>
          <p:nvPr/>
        </p:nvSpPr>
        <p:spPr bwMode="auto">
          <a:xfrm>
            <a:off x="914400" y="1964093"/>
            <a:ext cx="2883164" cy="15861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1" compatLnSpc="1">
            <a:prstTxWarp prst="textNoShape">
              <a:avLst/>
            </a:prstTxWarp>
          </a:bodyPr>
          <a:lstStyle>
            <a:lvl1pPr marL="400050" indent="-40005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90000"/>
              <a:buFont typeface="Wingdings" pitchFamily="2" charset="2"/>
              <a:buChar char="l"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572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-"/>
              <a:defRPr sz="2400" b="1">
                <a:solidFill>
                  <a:schemeClr val="bg1"/>
                </a:solidFill>
                <a:latin typeface="+mn-lt"/>
              </a:defRPr>
            </a:lvl2pPr>
            <a:lvl3pPr marL="120015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qualitative, descriptive information of variable quality and provenance</a:t>
            </a:r>
          </a:p>
        </p:txBody>
      </p:sp>
    </p:spTree>
    <p:extLst>
      <p:ext uri="{BB962C8B-B14F-4D97-AF65-F5344CB8AC3E}">
        <p14:creationId xmlns:p14="http://schemas.microsoft.com/office/powerpoint/2010/main" val="4154610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17" y="695779"/>
            <a:ext cx="8774145" cy="599621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Pending Transition in Biomedical</a:t>
            </a:r>
            <a:br>
              <a:rPr lang="en-US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Research and Clinical Care Decisions?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880543" y="1816539"/>
            <a:ext cx="2885756" cy="2894902"/>
          </a:xfrm>
          <a:prstGeom prst="ellipse">
            <a:avLst/>
          </a:prstGeom>
          <a:solidFill>
            <a:srgbClr val="00FF00">
              <a:alpha val="25098"/>
            </a:srgbClr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98" tIns="34299" rIns="68598" bIns="34299" numCol="1" rtlCol="0" anchor="t" anchorCtr="0" compatLnSpc="1">
            <a:prstTxWarp prst="textNoShape">
              <a:avLst/>
            </a:prstTxWarp>
          </a:bodyPr>
          <a:lstStyle/>
          <a:p>
            <a:pPr algn="ctr" defTabSz="685983" eaLnBrk="0" hangingPunct="0">
              <a:defRPr/>
            </a:pPr>
            <a:endParaRPr lang="en-US" sz="1650" b="1" i="1" dirty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474726" y="1752601"/>
            <a:ext cx="2907273" cy="2894902"/>
          </a:xfrm>
          <a:prstGeom prst="ellipse">
            <a:avLst/>
          </a:prstGeom>
          <a:solidFill>
            <a:srgbClr val="7030A0">
              <a:alpha val="25098"/>
            </a:srgbClr>
          </a:solidFill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98" tIns="34299" rIns="68598" bIns="34299" numCol="1" rtlCol="0" anchor="t" anchorCtr="0" compatLnSpc="1">
            <a:prstTxWarp prst="textNoShape">
              <a:avLst/>
            </a:prstTxWarp>
          </a:bodyPr>
          <a:lstStyle/>
          <a:p>
            <a:pPr algn="ctr" defTabSz="685983" eaLnBrk="0" hangingPunct="0">
              <a:defRPr/>
            </a:pPr>
            <a:endParaRPr lang="en-US" sz="1650" b="1" i="1" dirty="0">
              <a:solidFill>
                <a:srgbClr val="FFFFFF"/>
              </a:solidFill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4163481" y="3212693"/>
            <a:ext cx="927818" cy="462564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98" tIns="34299" rIns="68598" bIns="34299" numCol="1" rtlCol="0" anchor="t" anchorCtr="0" compatLnSpc="1">
            <a:prstTxWarp prst="textNoShape">
              <a:avLst/>
            </a:prstTxWarp>
          </a:bodyPr>
          <a:lstStyle/>
          <a:p>
            <a:pPr algn="ctr" defTabSz="685983" eaLnBrk="0" hangingPunct="0">
              <a:defRPr/>
            </a:pPr>
            <a:endParaRPr lang="en-US" sz="1650" b="1" i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41394" y="2296686"/>
            <a:ext cx="2564406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244" indent="-257244" defTabSz="685983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quantitative data </a:t>
            </a:r>
          </a:p>
          <a:p>
            <a:pPr marL="257244" indent="-257244" defTabSz="685983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large scale data mining </a:t>
            </a:r>
          </a:p>
          <a:p>
            <a:pPr marL="257244" indent="-257244" defTabSz="685983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automated analytics</a:t>
            </a:r>
          </a:p>
          <a:p>
            <a:pPr marL="257244" indent="-257244" defTabSz="685983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clinical decision support systems 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3500598" y="3168324"/>
            <a:ext cx="542575" cy="599622"/>
          </a:xfrm>
          <a:prstGeom prst="ellipse">
            <a:avLst/>
          </a:prstGeom>
          <a:solidFill>
            <a:srgbClr val="9900CC">
              <a:alpha val="25098"/>
            </a:srgbClr>
          </a:solidFill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98" tIns="34299" rIns="68598" bIns="34299" numCol="1" rtlCol="0" anchor="t" anchorCtr="0" compatLnSpc="1">
            <a:prstTxWarp prst="textNoShape">
              <a:avLst/>
            </a:prstTxWarp>
          </a:bodyPr>
          <a:lstStyle/>
          <a:p>
            <a:pPr algn="ctr" defTabSz="685983" eaLnBrk="0" hangingPunct="0">
              <a:defRPr/>
            </a:pPr>
            <a:endParaRPr lang="en-US" sz="1650" b="1" i="1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211607" y="3119719"/>
            <a:ext cx="542575" cy="599622"/>
          </a:xfrm>
          <a:prstGeom prst="ellipse">
            <a:avLst/>
          </a:prstGeom>
          <a:solidFill>
            <a:srgbClr val="00FF00">
              <a:alpha val="24706"/>
            </a:srgbClr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98" tIns="34299" rIns="68598" bIns="34299" numCol="1" rtlCol="0" anchor="t" anchorCtr="0" compatLnSpc="1">
            <a:prstTxWarp prst="textNoShape">
              <a:avLst/>
            </a:prstTxWarp>
          </a:bodyPr>
          <a:lstStyle/>
          <a:p>
            <a:pPr algn="ctr" defTabSz="685983" eaLnBrk="0" hangingPunct="0">
              <a:defRPr/>
            </a:pPr>
            <a:endParaRPr lang="en-US" sz="1650" b="1" i="1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70734" y="4945176"/>
            <a:ext cx="2515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983">
              <a:defRPr/>
            </a:pPr>
            <a:r>
              <a:rPr lang="en-US" sz="2400" b="1" dirty="0">
                <a:solidFill>
                  <a:schemeClr val="bg1"/>
                </a:solidFill>
              </a:rPr>
              <a:t>data mining</a:t>
            </a:r>
          </a:p>
          <a:p>
            <a:pPr algn="ctr" defTabSz="685983">
              <a:defRPr/>
            </a:pPr>
            <a:r>
              <a:rPr lang="en-US" sz="2400" b="1" dirty="0">
                <a:solidFill>
                  <a:schemeClr val="bg1"/>
                </a:solidFill>
              </a:rPr>
              <a:t>dominant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9348" y="4915865"/>
            <a:ext cx="2834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983">
              <a:defRPr/>
            </a:pPr>
            <a:r>
              <a:rPr lang="en-US" sz="2400" b="1" dirty="0">
                <a:solidFill>
                  <a:schemeClr val="bg1"/>
                </a:solidFill>
              </a:rPr>
              <a:t>hypothesis-driven</a:t>
            </a:r>
          </a:p>
          <a:p>
            <a:pPr algn="ctr" defTabSz="685983">
              <a:defRPr/>
            </a:pPr>
            <a:r>
              <a:rPr lang="en-US" sz="2400" b="1" dirty="0">
                <a:solidFill>
                  <a:schemeClr val="bg1"/>
                </a:solidFill>
              </a:rPr>
              <a:t>dominant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67069" y="2599705"/>
            <a:ext cx="2538989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244" indent="-257244" defTabSz="685983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bg1"/>
                </a:solidFill>
              </a:rPr>
              <a:t>descriptive qualitative data </a:t>
            </a:r>
          </a:p>
          <a:p>
            <a:pPr marL="257244" indent="-257244" defTabSz="685983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bg1"/>
                </a:solidFill>
              </a:rPr>
              <a:t>hypothesis-driven inquiry </a:t>
            </a:r>
          </a:p>
        </p:txBody>
      </p:sp>
    </p:spTree>
    <p:extLst>
      <p:ext uri="{BB962C8B-B14F-4D97-AF65-F5344CB8AC3E}">
        <p14:creationId xmlns:p14="http://schemas.microsoft.com/office/powerpoint/2010/main" val="3909560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D5065-CC5C-4BC5-AB2F-9D75D17A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6191"/>
            <a:ext cx="9220200" cy="494409"/>
          </a:xfrm>
        </p:spPr>
        <p:txBody>
          <a:bodyPr/>
          <a:lstStyle/>
          <a:p>
            <a:r>
              <a:rPr lang="en-US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Big Data Challenge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778C34-EABF-479F-8CD1-75117F41784C}"/>
              </a:ext>
            </a:extLst>
          </p:cNvPr>
          <p:cNvSpPr txBox="1"/>
          <p:nvPr/>
        </p:nvSpPr>
        <p:spPr>
          <a:xfrm>
            <a:off x="558515" y="1499316"/>
            <a:ext cx="2432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21AED4-26B0-4541-B241-950B5125FAED}"/>
              </a:ext>
            </a:extLst>
          </p:cNvPr>
          <p:cNvSpPr txBox="1"/>
          <p:nvPr/>
        </p:nvSpPr>
        <p:spPr>
          <a:xfrm>
            <a:off x="3436218" y="1447800"/>
            <a:ext cx="2144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V-7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26D549-964F-4808-902E-9C1CF450579F}"/>
              </a:ext>
            </a:extLst>
          </p:cNvPr>
          <p:cNvSpPr txBox="1"/>
          <p:nvPr/>
        </p:nvSpPr>
        <p:spPr>
          <a:xfrm>
            <a:off x="6470605" y="1447800"/>
            <a:ext cx="2057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D-3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4E8D4A93-F4DF-434A-A6F8-DF3742E879AE}"/>
              </a:ext>
            </a:extLst>
          </p:cNvPr>
          <p:cNvSpPr txBox="1">
            <a:spLocks/>
          </p:cNvSpPr>
          <p:nvPr/>
        </p:nvSpPr>
        <p:spPr>
          <a:xfrm>
            <a:off x="260449" y="2082954"/>
            <a:ext cx="3092351" cy="1869033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infrastructure 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investment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intelligent systems 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013375BB-4A36-4801-BDA9-B73C9CBEF87B}"/>
              </a:ext>
            </a:extLst>
          </p:cNvPr>
          <p:cNvSpPr txBox="1">
            <a:spLocks/>
          </p:cNvSpPr>
          <p:nvPr/>
        </p:nvSpPr>
        <p:spPr>
          <a:xfrm>
            <a:off x="3505200" y="2496263"/>
            <a:ext cx="2840084" cy="252117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0"/>
              </a:spcAft>
              <a:buAutoNum type="arabicPeriod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</a:p>
          <a:p>
            <a:pPr marL="342900" indent="-342900" fontAlgn="auto">
              <a:spcAft>
                <a:spcPts val="0"/>
              </a:spcAft>
              <a:buAutoNum type="arabicPeriod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velocity</a:t>
            </a:r>
          </a:p>
          <a:p>
            <a:pPr marL="342900" indent="-342900" fontAlgn="auto">
              <a:spcAft>
                <a:spcPts val="0"/>
              </a:spcAft>
              <a:buAutoNum type="arabicPeriod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variety</a:t>
            </a:r>
          </a:p>
          <a:p>
            <a:pPr marL="342900" indent="-342900" fontAlgn="auto">
              <a:spcAft>
                <a:spcPts val="0"/>
              </a:spcAft>
              <a:buAutoNum type="arabicPeriod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veracity </a:t>
            </a:r>
          </a:p>
          <a:p>
            <a:pPr marL="342900" indent="-342900" fontAlgn="auto">
              <a:spcAft>
                <a:spcPts val="0"/>
              </a:spcAft>
              <a:buAutoNum type="arabicPeriod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visualization</a:t>
            </a:r>
          </a:p>
          <a:p>
            <a:pPr marL="342900" indent="-342900" fontAlgn="auto">
              <a:spcAft>
                <a:spcPts val="0"/>
              </a:spcAft>
              <a:buAutoNum type="arabicPeriod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virtualization</a:t>
            </a:r>
          </a:p>
          <a:p>
            <a:pPr marL="342900" indent="-342900" fontAlgn="auto">
              <a:spcAft>
                <a:spcPts val="0"/>
              </a:spcAft>
              <a:buAutoNum type="arabicPeriod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VALUE !</a:t>
            </a:r>
          </a:p>
          <a:p>
            <a:pPr marL="342900" indent="-342900" fontAlgn="auto">
              <a:spcAft>
                <a:spcPts val="0"/>
              </a:spcAft>
              <a:buAutoNum type="arabicPeriod"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AutoNum type="arabicPeriod"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49DB74DE-D196-4A3E-8784-C2BC8E8FA23C}"/>
              </a:ext>
            </a:extLst>
          </p:cNvPr>
          <p:cNvSpPr txBox="1">
            <a:spLocks/>
          </p:cNvSpPr>
          <p:nvPr/>
        </p:nvSpPr>
        <p:spPr>
          <a:xfrm>
            <a:off x="6525941" y="2198041"/>
            <a:ext cx="2840084" cy="1869033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AutoNum type="arabicPeriod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dynamic </a:t>
            </a:r>
          </a:p>
          <a:p>
            <a:pPr marL="342900" indent="-342900" fontAlgn="auto">
              <a:spcAft>
                <a:spcPts val="0"/>
              </a:spcAft>
              <a:buAutoNum type="arabicPeriod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distributed </a:t>
            </a:r>
          </a:p>
          <a:p>
            <a:pPr marL="342900" indent="-342900" fontAlgn="auto">
              <a:spcAft>
                <a:spcPts val="0"/>
              </a:spcAft>
              <a:buAutoNum type="arabicPeriod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decision-support  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574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1725"/>
            <a:ext cx="9144000" cy="61699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Data Changes the Questions That Can Be Asked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E5A3DEF-3C8F-4FD7-AF84-F7FF9F397CD9}"/>
              </a:ext>
            </a:extLst>
          </p:cNvPr>
          <p:cNvGrpSpPr/>
          <p:nvPr/>
        </p:nvGrpSpPr>
        <p:grpSpPr>
          <a:xfrm>
            <a:off x="877415" y="1645387"/>
            <a:ext cx="7403153" cy="4001430"/>
            <a:chOff x="1598609" y="1784349"/>
            <a:chExt cx="9010245" cy="4083051"/>
          </a:xfrm>
        </p:grpSpPr>
        <p:grpSp>
          <p:nvGrpSpPr>
            <p:cNvPr id="1394701" name="Group 5"/>
            <p:cNvGrpSpPr>
              <a:grpSpLocks/>
            </p:cNvGrpSpPr>
            <p:nvPr/>
          </p:nvGrpSpPr>
          <p:grpSpPr bwMode="auto">
            <a:xfrm>
              <a:off x="4614575" y="1784349"/>
              <a:ext cx="5907586" cy="3010174"/>
              <a:chOff x="3284343" y="2089149"/>
              <a:chExt cx="5886002" cy="3010174"/>
            </a:xfrm>
          </p:grpSpPr>
          <p:pic>
            <p:nvPicPr>
              <p:cNvPr id="1394703" name="Picture 4" descr="https://encrypted-tbn2.gstatic.com/images?q=tbn:ANd9GcRVUSZ80huCOhMKs6LLyZuAtbgP8vUFg87BqjNqQBVHIKC076KCVw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4343" y="2089149"/>
                <a:ext cx="2907480" cy="3010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94704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5599" y="2089149"/>
                <a:ext cx="2884746" cy="3010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Rounded Rectangle 12"/>
            <p:cNvSpPr/>
            <p:nvPr/>
          </p:nvSpPr>
          <p:spPr bwMode="auto">
            <a:xfrm>
              <a:off x="1598610" y="4975570"/>
              <a:ext cx="2926080" cy="891830"/>
            </a:xfrm>
            <a:prstGeom prst="roundRect">
              <a:avLst/>
            </a:prstGeom>
            <a:solidFill>
              <a:srgbClr val="FF8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983">
                <a:defRPr/>
              </a:pPr>
              <a:endParaRPr lang="en-US" sz="1725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4646613" y="4975570"/>
              <a:ext cx="2957785" cy="891830"/>
            </a:xfrm>
            <a:prstGeom prst="roundRect">
              <a:avLst/>
            </a:prstGeom>
            <a:solidFill>
              <a:srgbClr val="FF8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983">
                <a:defRPr/>
              </a:pPr>
              <a:endParaRPr lang="en-US" sz="1725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7682774" y="4975570"/>
              <a:ext cx="2926080" cy="891830"/>
            </a:xfrm>
            <a:prstGeom prst="roundRect">
              <a:avLst/>
            </a:prstGeom>
            <a:solidFill>
              <a:srgbClr val="FF8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983">
                <a:defRPr/>
              </a:pPr>
              <a:endParaRPr lang="en-US" sz="1725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17" name="Rounded Rectangle 16"/>
            <p:cNvSpPr>
              <a:spLocks/>
            </p:cNvSpPr>
            <p:nvPr/>
          </p:nvSpPr>
          <p:spPr>
            <a:xfrm>
              <a:off x="1751012" y="5090160"/>
              <a:ext cx="2667000" cy="692776"/>
            </a:xfrm>
            <a:prstGeom prst="roundRect">
              <a:avLst>
                <a:gd name="adj" fmla="val 5758"/>
              </a:avLst>
            </a:prstGeom>
            <a:solidFill>
              <a:srgbClr val="FFFFFF">
                <a:alpha val="24706"/>
              </a:srgb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 defTabSz="685983">
                <a:defRPr/>
              </a:pPr>
              <a:r>
                <a:rPr lang="en-US" sz="15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Isolated</a:t>
              </a:r>
            </a:p>
            <a:p>
              <a:pPr algn="ctr" defTabSz="685983">
                <a:defRPr/>
              </a:pPr>
              <a:r>
                <a:rPr lang="en-US" sz="15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Data   </a:t>
              </a:r>
            </a:p>
          </p:txBody>
        </p:sp>
        <p:sp>
          <p:nvSpPr>
            <p:cNvPr id="18" name="Rounded Rectangle 17"/>
            <p:cNvSpPr>
              <a:spLocks/>
            </p:cNvSpPr>
            <p:nvPr/>
          </p:nvSpPr>
          <p:spPr>
            <a:xfrm>
              <a:off x="4799012" y="5075097"/>
              <a:ext cx="2667000" cy="692776"/>
            </a:xfrm>
            <a:prstGeom prst="roundRect">
              <a:avLst>
                <a:gd name="adj" fmla="val 5758"/>
              </a:avLst>
            </a:prstGeom>
            <a:solidFill>
              <a:srgbClr val="FFFFFF">
                <a:alpha val="24706"/>
              </a:srgb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 defTabSz="685983" fontAlgn="ctr">
                <a:defRPr/>
              </a:pPr>
              <a:r>
                <a:rPr lang="en-US" b="1" dirty="0">
                  <a:solidFill>
                    <a:srgbClr val="000000"/>
                  </a:solidFill>
                  <a:effectLst>
                    <a:outerShdw blurRad="381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rial"/>
                </a:rPr>
                <a:t>Complex </a:t>
              </a:r>
              <a:br>
                <a:rPr lang="en-US" b="1" dirty="0">
                  <a:solidFill>
                    <a:srgbClr val="000000"/>
                  </a:solidFill>
                  <a:effectLst>
                    <a:outerShdw blurRad="381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rial"/>
                </a:rPr>
              </a:br>
              <a:r>
                <a:rPr lang="en-US" b="1" dirty="0">
                  <a:solidFill>
                    <a:srgbClr val="000000"/>
                  </a:solidFill>
                  <a:effectLst>
                    <a:outerShdw blurRad="381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rial"/>
                </a:rPr>
                <a:t>Networked Data</a:t>
              </a: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Rounded Rectangle 18"/>
            <p:cNvSpPr>
              <a:spLocks/>
            </p:cNvSpPr>
            <p:nvPr/>
          </p:nvSpPr>
          <p:spPr>
            <a:xfrm>
              <a:off x="7847012" y="5092347"/>
              <a:ext cx="2590801" cy="692776"/>
            </a:xfrm>
            <a:prstGeom prst="roundRect">
              <a:avLst>
                <a:gd name="adj" fmla="val 5758"/>
              </a:avLst>
            </a:prstGeom>
            <a:solidFill>
              <a:srgbClr val="FFFFFF">
                <a:alpha val="24706"/>
              </a:srgb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 defTabSz="685983" fontAlgn="ctr">
                <a:defRPr/>
              </a:pPr>
              <a:r>
                <a:rPr lang="en-US" b="1" dirty="0">
                  <a:solidFill>
                    <a:srgbClr val="000000"/>
                  </a:solidFill>
                  <a:effectLst>
                    <a:outerShdw blurRad="381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rial"/>
                </a:rPr>
                <a:t>Complex </a:t>
              </a:r>
              <a:br>
                <a:rPr lang="en-US" b="1" dirty="0">
                  <a:solidFill>
                    <a:srgbClr val="000000"/>
                  </a:solidFill>
                  <a:effectLst>
                    <a:outerShdw blurRad="381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rial"/>
                </a:rPr>
              </a:br>
              <a:r>
                <a:rPr lang="en-US" b="1" dirty="0">
                  <a:solidFill>
                    <a:srgbClr val="000000"/>
                  </a:solidFill>
                  <a:effectLst>
                    <a:outerShdw blurRad="381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rial"/>
                </a:rPr>
                <a:t>Computational Data</a:t>
              </a: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3074" name="Picture 2" descr="Panviva â Promoting One Single Source Of Trut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8609" y="1784349"/>
              <a:ext cx="2921846" cy="3010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3166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28BFF-FD9D-4417-BDD2-D529428E5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9239"/>
            <a:ext cx="9220200" cy="488111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Labeling as a Major Bottleneck in ML/AI:</a:t>
            </a:r>
            <a:br>
              <a:rPr lang="en-US" sz="200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Premium for the Shift from Supervised to Unsupervised Learning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6B7165-DF6B-4089-A449-9F295E83AEE8}"/>
              </a:ext>
            </a:extLst>
          </p:cNvPr>
          <p:cNvSpPr txBox="1"/>
          <p:nvPr/>
        </p:nvSpPr>
        <p:spPr>
          <a:xfrm>
            <a:off x="1875657" y="2209588"/>
            <a:ext cx="6468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“Labels are the opium of the machine learning research.”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A4FCC4-3C20-4534-8129-5C6D722057A2}"/>
              </a:ext>
            </a:extLst>
          </p:cNvPr>
          <p:cNvSpPr txBox="1"/>
          <p:nvPr/>
        </p:nvSpPr>
        <p:spPr>
          <a:xfrm>
            <a:off x="3283230" y="2560016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Jitendra Malik, UC Berkeley</a:t>
            </a:r>
          </a:p>
        </p:txBody>
      </p:sp>
      <p:pic>
        <p:nvPicPr>
          <p:cNvPr id="1026" name="Picture 2" descr="Jitendra Malik's Home Page">
            <a:extLst>
              <a:ext uri="{FF2B5EF4-FFF2-40B4-BE49-F238E27FC236}">
                <a16:creationId xmlns:a16="http://schemas.microsoft.com/office/drawing/2014/main" id="{F5619AD3-60D6-426B-9232-68AC81D78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84" y="1682852"/>
            <a:ext cx="1157772" cy="174614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F13A98-AC5C-4F1D-9E25-032459473BEC}"/>
              </a:ext>
            </a:extLst>
          </p:cNvPr>
          <p:cNvSpPr txBox="1"/>
          <p:nvPr/>
        </p:nvSpPr>
        <p:spPr>
          <a:xfrm>
            <a:off x="2025393" y="4128905"/>
            <a:ext cx="5369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“The next AI revolution will not be supervised.”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4C0794-0AF7-4DD3-94E1-AED7AC1B490B}"/>
              </a:ext>
            </a:extLst>
          </p:cNvPr>
          <p:cNvSpPr txBox="1"/>
          <p:nvPr/>
        </p:nvSpPr>
        <p:spPr>
          <a:xfrm>
            <a:off x="3341945" y="4629413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Yann </a:t>
            </a:r>
            <a:r>
              <a:rPr lang="en-US" b="1" dirty="0" err="1">
                <a:solidFill>
                  <a:schemeClr val="bg1"/>
                </a:solidFill>
              </a:rPr>
              <a:t>LeCun</a:t>
            </a:r>
            <a:r>
              <a:rPr lang="en-US" b="1" dirty="0">
                <a:solidFill>
                  <a:schemeClr val="bg1"/>
                </a:solidFill>
              </a:rPr>
              <a:t>, NYU and</a:t>
            </a:r>
          </a:p>
          <a:p>
            <a:r>
              <a:rPr lang="en-US" b="1" dirty="0">
                <a:solidFill>
                  <a:schemeClr val="bg1"/>
                </a:solidFill>
              </a:rPr>
              <a:t>Chief Scientist, Facebook</a:t>
            </a:r>
          </a:p>
        </p:txBody>
      </p:sp>
      <p:pic>
        <p:nvPicPr>
          <p:cNvPr id="1028" name="Picture 4" descr="Yann LeCun">
            <a:extLst>
              <a:ext uri="{FF2B5EF4-FFF2-40B4-BE49-F238E27FC236}">
                <a16:creationId xmlns:a16="http://schemas.microsoft.com/office/drawing/2014/main" id="{C0CEE8B3-9C35-40C2-B906-3704FC37E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31" y="3805827"/>
            <a:ext cx="1309326" cy="148307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298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8C4578C4-6C7D-45C7-9D66-0A338D8A6CEB}"/>
              </a:ext>
            </a:extLst>
          </p:cNvPr>
          <p:cNvSpPr/>
          <p:nvPr/>
        </p:nvSpPr>
        <p:spPr bwMode="auto">
          <a:xfrm>
            <a:off x="1219200" y="2590800"/>
            <a:ext cx="1792696" cy="18288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1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47D5DD0-5233-4E37-A4F9-40E6F2D13A8B}"/>
              </a:ext>
            </a:extLst>
          </p:cNvPr>
          <p:cNvSpPr/>
          <p:nvPr/>
        </p:nvSpPr>
        <p:spPr bwMode="auto">
          <a:xfrm>
            <a:off x="2883159" y="2590800"/>
            <a:ext cx="1792696" cy="1828800"/>
          </a:xfrm>
          <a:prstGeom prst="ellipse">
            <a:avLst/>
          </a:prstGeom>
          <a:noFill/>
          <a:ln w="25400" cap="flat" cmpd="sng" algn="ctr">
            <a:solidFill>
              <a:srgbClr val="30F05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1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DF60EE0-9DFC-4500-B9F3-D0D646CBFCBF}"/>
              </a:ext>
            </a:extLst>
          </p:cNvPr>
          <p:cNvSpPr/>
          <p:nvPr/>
        </p:nvSpPr>
        <p:spPr bwMode="auto">
          <a:xfrm>
            <a:off x="4554894" y="2590800"/>
            <a:ext cx="1792696" cy="1828800"/>
          </a:xfrm>
          <a:prstGeom prst="ellipse">
            <a:avLst/>
          </a:prstGeom>
          <a:noFill/>
          <a:ln w="25400" cap="flat" cmpd="sng" algn="ctr">
            <a:solidFill>
              <a:srgbClr val="B760F9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1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63251DA-AAD2-44CD-91B9-ED4969007E7A}"/>
              </a:ext>
            </a:extLst>
          </p:cNvPr>
          <p:cNvSpPr/>
          <p:nvPr/>
        </p:nvSpPr>
        <p:spPr bwMode="auto">
          <a:xfrm>
            <a:off x="6218853" y="2590800"/>
            <a:ext cx="1792696" cy="1828800"/>
          </a:xfrm>
          <a:prstGeom prst="ellips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1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426D57-724E-44A3-AFBE-34E396D9FB5B}"/>
              </a:ext>
            </a:extLst>
          </p:cNvPr>
          <p:cNvSpPr txBox="1"/>
          <p:nvPr/>
        </p:nvSpPr>
        <p:spPr>
          <a:xfrm>
            <a:off x="1310714" y="3273108"/>
            <a:ext cx="160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convergence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47CE9D-084A-4B99-971F-FB05764BBC2D}"/>
              </a:ext>
            </a:extLst>
          </p:cNvPr>
          <p:cNvSpPr txBox="1"/>
          <p:nvPr/>
        </p:nvSpPr>
        <p:spPr>
          <a:xfrm>
            <a:off x="3058711" y="3273108"/>
            <a:ext cx="143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9217EE-2088-4778-8092-CFF0780043A3}"/>
              </a:ext>
            </a:extLst>
          </p:cNvPr>
          <p:cNvSpPr txBox="1"/>
          <p:nvPr/>
        </p:nvSpPr>
        <p:spPr>
          <a:xfrm>
            <a:off x="4742462" y="3273108"/>
            <a:ext cx="1408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39F725-78B2-4D7F-A71E-6F81EA949551}"/>
              </a:ext>
            </a:extLst>
          </p:cNvPr>
          <p:cNvSpPr txBox="1"/>
          <p:nvPr/>
        </p:nvSpPr>
        <p:spPr>
          <a:xfrm>
            <a:off x="6617567" y="3273108"/>
            <a:ext cx="995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232DA0-4BED-41B0-9979-E0D5A7DC3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99" y="457200"/>
            <a:ext cx="8763000" cy="744731"/>
          </a:xfrm>
        </p:spPr>
        <p:txBody>
          <a:bodyPr/>
          <a:lstStyle/>
          <a:p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Evolution and Adoption of New Technology Platforms in Laboratory Medicine and Pathology</a:t>
            </a:r>
          </a:p>
        </p:txBody>
      </p:sp>
    </p:spTree>
    <p:extLst>
      <p:ext uri="{BB962C8B-B14F-4D97-AF65-F5344CB8AC3E}">
        <p14:creationId xmlns:p14="http://schemas.microsoft.com/office/powerpoint/2010/main" val="3082023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34CD4-D9C9-4206-8D81-B45291966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351" y="297548"/>
            <a:ext cx="7519297" cy="516443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Transformers and NLP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F4A15-BF56-4BED-9813-5377CFAF4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8810"/>
            <a:ext cx="9144000" cy="69765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parallelized processing versus recurrent neural networks sequential processing</a:t>
            </a:r>
          </a:p>
        </p:txBody>
      </p:sp>
      <p:pic>
        <p:nvPicPr>
          <p:cNvPr id="4" name="Picture 2" descr="Google has a new logo - The Verge">
            <a:extLst>
              <a:ext uri="{FF2B5EF4-FFF2-40B4-BE49-F238E27FC236}">
                <a16:creationId xmlns:a16="http://schemas.microsoft.com/office/drawing/2014/main" id="{41C73297-AD40-4508-9D52-E0D41320B1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1" t="11281" r="3378" b="10312"/>
          <a:stretch/>
        </p:blipFill>
        <p:spPr bwMode="auto">
          <a:xfrm>
            <a:off x="2422930" y="2110337"/>
            <a:ext cx="1292357" cy="73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C644A2-0A2B-4DC4-A5EC-FB4CC87DC06C}"/>
              </a:ext>
            </a:extLst>
          </p:cNvPr>
          <p:cNvSpPr txBox="1"/>
          <p:nvPr/>
        </p:nvSpPr>
        <p:spPr>
          <a:xfrm>
            <a:off x="4751703" y="2209041"/>
            <a:ext cx="1127232" cy="507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1" b="1" dirty="0">
                <a:solidFill>
                  <a:schemeClr val="bg1"/>
                </a:solidFill>
              </a:rPr>
              <a:t>BERT</a:t>
            </a:r>
          </a:p>
        </p:txBody>
      </p:sp>
      <p:pic>
        <p:nvPicPr>
          <p:cNvPr id="2052" name="Picture 4" descr="Free icon download | Facebook">
            <a:extLst>
              <a:ext uri="{FF2B5EF4-FFF2-40B4-BE49-F238E27FC236}">
                <a16:creationId xmlns:a16="http://schemas.microsoft.com/office/drawing/2014/main" id="{45A69568-3C45-4DA5-A803-3C90C828D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632" y="3142993"/>
            <a:ext cx="1024972" cy="102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penAI">
            <a:extLst>
              <a:ext uri="{FF2B5EF4-FFF2-40B4-BE49-F238E27FC236}">
                <a16:creationId xmlns:a16="http://schemas.microsoft.com/office/drawing/2014/main" id="{379990F0-35D2-4172-B51A-D406464B9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696" y="4465969"/>
            <a:ext cx="1295759" cy="7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25DD57-F667-44E6-9336-6B609323A185}"/>
              </a:ext>
            </a:extLst>
          </p:cNvPr>
          <p:cNvSpPr txBox="1"/>
          <p:nvPr/>
        </p:nvSpPr>
        <p:spPr>
          <a:xfrm>
            <a:off x="4447117" y="3357551"/>
            <a:ext cx="1870961" cy="507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1" b="1" dirty="0">
                <a:solidFill>
                  <a:schemeClr val="bg1"/>
                </a:solidFill>
              </a:rPr>
              <a:t>ROBERTA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C815C5-CB6C-4EEE-9726-9ECA37F64A50}"/>
              </a:ext>
            </a:extLst>
          </p:cNvPr>
          <p:cNvSpPr txBox="1"/>
          <p:nvPr/>
        </p:nvSpPr>
        <p:spPr>
          <a:xfrm>
            <a:off x="4275479" y="4586344"/>
            <a:ext cx="2377830" cy="507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01" b="1" dirty="0">
                <a:solidFill>
                  <a:schemeClr val="bg1"/>
                </a:solidFill>
              </a:rPr>
              <a:t>GPT-2, GPT-3</a:t>
            </a:r>
          </a:p>
        </p:txBody>
      </p:sp>
    </p:spTree>
    <p:extLst>
      <p:ext uri="{BB962C8B-B14F-4D97-AF65-F5344CB8AC3E}">
        <p14:creationId xmlns:p14="http://schemas.microsoft.com/office/powerpoint/2010/main" val="40512184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386688" y="990603"/>
            <a:ext cx="8370624" cy="1162353"/>
          </a:xfrm>
          <a:prstGeom prst="roundRect">
            <a:avLst/>
          </a:prstGeom>
          <a:solidFill>
            <a:srgbClr val="FF8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86688" y="2344010"/>
            <a:ext cx="8370624" cy="1162353"/>
          </a:xfrm>
          <a:prstGeom prst="roundRect">
            <a:avLst/>
          </a:prstGeom>
          <a:solidFill>
            <a:srgbClr val="FF8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86688" y="3714447"/>
            <a:ext cx="8370624" cy="1162353"/>
          </a:xfrm>
          <a:prstGeom prst="roundRect">
            <a:avLst/>
          </a:prstGeom>
          <a:solidFill>
            <a:srgbClr val="FF8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86688" y="5086047"/>
            <a:ext cx="8370624" cy="1162353"/>
          </a:xfrm>
          <a:prstGeom prst="roundRect">
            <a:avLst/>
          </a:prstGeom>
          <a:solidFill>
            <a:srgbClr val="FF8000"/>
          </a:solidFill>
          <a:ln>
            <a:noFill/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2FB65BED-2C10-4152-9774-A3F2F2779428}"/>
              </a:ext>
            </a:extLst>
          </p:cNvPr>
          <p:cNvSpPr>
            <a:spLocks/>
          </p:cNvSpPr>
          <p:nvPr/>
        </p:nvSpPr>
        <p:spPr>
          <a:xfrm>
            <a:off x="516332" y="1208818"/>
            <a:ext cx="8111336" cy="756449"/>
          </a:xfrm>
          <a:prstGeom prst="roundRect">
            <a:avLst>
              <a:gd name="adj" fmla="val 5758"/>
            </a:avLst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63D28F-5ED8-4076-B2BE-AA415DCF382C}"/>
              </a:ext>
            </a:extLst>
          </p:cNvPr>
          <p:cNvSpPr txBox="1"/>
          <p:nvPr/>
        </p:nvSpPr>
        <p:spPr>
          <a:xfrm>
            <a:off x="516332" y="1371600"/>
            <a:ext cx="81113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charset="0"/>
              </a:rPr>
              <a:t>Automated </a:t>
            </a:r>
            <a:r>
              <a:rPr lang="en-US" sz="2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Classification, Search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charset="0"/>
              </a:rPr>
              <a:t> and Retrieval</a:t>
            </a: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1C2521F2-0E5B-46E6-AAE5-E9DD98C1F8C4}"/>
              </a:ext>
            </a:extLst>
          </p:cNvPr>
          <p:cNvSpPr>
            <a:spLocks/>
          </p:cNvSpPr>
          <p:nvPr/>
        </p:nvSpPr>
        <p:spPr>
          <a:xfrm>
            <a:off x="516332" y="2515841"/>
            <a:ext cx="8111336" cy="808347"/>
          </a:xfrm>
          <a:prstGeom prst="roundRect">
            <a:avLst>
              <a:gd name="adj" fmla="val 5758"/>
            </a:avLst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58D748-28D7-48AA-99A7-83F4E1746CCD}"/>
              </a:ext>
            </a:extLst>
          </p:cNvPr>
          <p:cNvSpPr txBox="1"/>
          <p:nvPr/>
        </p:nvSpPr>
        <p:spPr>
          <a:xfrm>
            <a:off x="1485201" y="2689825"/>
            <a:ext cx="61722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charset="0"/>
              </a:rPr>
              <a:t>Deep Understanding of Content and Context</a:t>
            </a:r>
          </a:p>
        </p:txBody>
      </p:sp>
      <p:sp>
        <p:nvSpPr>
          <p:cNvPr id="22" name="Rounded Rectangle 10">
            <a:extLst>
              <a:ext uri="{FF2B5EF4-FFF2-40B4-BE49-F238E27FC236}">
                <a16:creationId xmlns:a16="http://schemas.microsoft.com/office/drawing/2014/main" id="{94C8E9C2-7089-47AC-985D-81FB1CA894F4}"/>
              </a:ext>
            </a:extLst>
          </p:cNvPr>
          <p:cNvSpPr>
            <a:spLocks/>
          </p:cNvSpPr>
          <p:nvPr/>
        </p:nvSpPr>
        <p:spPr>
          <a:xfrm>
            <a:off x="515633" y="3891449"/>
            <a:ext cx="8111336" cy="808347"/>
          </a:xfrm>
          <a:prstGeom prst="roundRect">
            <a:avLst>
              <a:gd name="adj" fmla="val 5758"/>
            </a:avLst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9CB9A365-DC55-42D7-9E30-0284241C8D03}"/>
              </a:ext>
            </a:extLst>
          </p:cNvPr>
          <p:cNvSpPr>
            <a:spLocks/>
          </p:cNvSpPr>
          <p:nvPr/>
        </p:nvSpPr>
        <p:spPr>
          <a:xfrm>
            <a:off x="515633" y="5263049"/>
            <a:ext cx="8111336" cy="808347"/>
          </a:xfrm>
          <a:prstGeom prst="roundRect">
            <a:avLst>
              <a:gd name="adj" fmla="val 5758"/>
            </a:avLst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24B6CF-7347-45A5-A01B-002D2D2CFB94}"/>
              </a:ext>
            </a:extLst>
          </p:cNvPr>
          <p:cNvSpPr txBox="1"/>
          <p:nvPr/>
        </p:nvSpPr>
        <p:spPr>
          <a:xfrm>
            <a:off x="904817" y="4076618"/>
            <a:ext cx="73329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charset="0"/>
              </a:rPr>
              <a:t>Collapse Time to Decision: Intelligence at Ingestion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7F40AB-F9F9-4400-BB1B-003BE787FC3B}"/>
              </a:ext>
            </a:extLst>
          </p:cNvPr>
          <p:cNvSpPr txBox="1"/>
          <p:nvPr/>
        </p:nvSpPr>
        <p:spPr>
          <a:xfrm>
            <a:off x="515632" y="5311914"/>
            <a:ext cx="81113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charset="0"/>
              </a:rPr>
              <a:t>Automated and Proactive Analytics:  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charset="0"/>
              </a:rPr>
              <a:t>Why Wait for the Slow Brain to Catch Up to the Fast Machine</a:t>
            </a:r>
          </a:p>
        </p:txBody>
      </p:sp>
    </p:spTree>
    <p:extLst>
      <p:ext uri="{BB962C8B-B14F-4D97-AF65-F5344CB8AC3E}">
        <p14:creationId xmlns:p14="http://schemas.microsoft.com/office/powerpoint/2010/main" val="201166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94" y="212726"/>
            <a:ext cx="9144000" cy="8016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solidFill>
                  <a:srgbClr val="7EF6F6"/>
                </a:solidFill>
              </a:rPr>
              <a:t>Automated Context: Data Finding Data</a:t>
            </a:r>
            <a:br>
              <a:rPr lang="en-US" sz="2800" dirty="0">
                <a:solidFill>
                  <a:srgbClr val="7EF6F6"/>
                </a:solidFill>
              </a:rPr>
            </a:br>
            <a:r>
              <a:rPr lang="en-US" sz="2800" dirty="0">
                <a:solidFill>
                  <a:srgbClr val="7EF6F6"/>
                </a:solidFill>
              </a:rPr>
              <a:t>“Intelligence at Ingestion”</a:t>
            </a:r>
          </a:p>
        </p:txBody>
      </p:sp>
      <p:pic>
        <p:nvPicPr>
          <p:cNvPr id="1548291" name="Picture 2" descr="[article image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44196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 bwMode="auto">
          <a:xfrm>
            <a:off x="109182" y="4724400"/>
            <a:ext cx="1872018" cy="1752600"/>
          </a:xfrm>
          <a:prstGeom prst="rect">
            <a:avLst/>
          </a:prstGeom>
          <a:solidFill>
            <a:srgbClr val="FF9E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Feature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Extraction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and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Classification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514599" y="4724400"/>
            <a:ext cx="1968749" cy="1752600"/>
          </a:xfrm>
          <a:prstGeom prst="rect">
            <a:avLst/>
          </a:prstGeom>
          <a:solidFill>
            <a:srgbClr val="FF9E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Context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Analysis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</a:b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</a:b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Persistent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Context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952999" y="4724400"/>
            <a:ext cx="1905001" cy="1752600"/>
          </a:xfrm>
          <a:prstGeom prst="rect">
            <a:avLst/>
          </a:prstGeom>
          <a:solidFill>
            <a:srgbClr val="FF9E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Knowledge Topologies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Learning Systems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7391400" y="4724400"/>
            <a:ext cx="1678902" cy="1752600"/>
          </a:xfrm>
          <a:prstGeom prst="rect">
            <a:avLst/>
          </a:prstGeom>
          <a:solidFill>
            <a:srgbClr val="FF9E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Data Fidelity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Rapid,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Robust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Decisions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2057400" y="5410200"/>
            <a:ext cx="381000" cy="381000"/>
          </a:xfrm>
          <a:prstGeom prst="rightArrow">
            <a:avLst/>
          </a:prstGeom>
          <a:solidFill>
            <a:srgbClr val="FF8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4572000" y="5410200"/>
            <a:ext cx="381000" cy="381000"/>
          </a:xfrm>
          <a:prstGeom prst="rightArrow">
            <a:avLst/>
          </a:prstGeom>
          <a:solidFill>
            <a:srgbClr val="FF8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6934200" y="5410200"/>
            <a:ext cx="381000" cy="381000"/>
          </a:xfrm>
          <a:prstGeom prst="rightArrow">
            <a:avLst/>
          </a:prstGeom>
          <a:solidFill>
            <a:srgbClr val="FF8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Up-Down Arrow 21"/>
          <p:cNvSpPr/>
          <p:nvPr/>
        </p:nvSpPr>
        <p:spPr>
          <a:xfrm>
            <a:off x="3308473" y="5334000"/>
            <a:ext cx="381000" cy="533400"/>
          </a:xfrm>
          <a:prstGeom prst="up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48316" name="Picture 32" descr="http://anilkseth.files.wordpress.com/2014/02/google-deepmind-artificial-intelligen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8" r="3110"/>
          <a:stretch>
            <a:fillRect/>
          </a:stretch>
        </p:blipFill>
        <p:spPr bwMode="auto">
          <a:xfrm>
            <a:off x="4948238" y="1014413"/>
            <a:ext cx="412273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7495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8044E5-034B-4383-9357-4770BF1D8B81}"/>
              </a:ext>
            </a:extLst>
          </p:cNvPr>
          <p:cNvSpPr txBox="1"/>
          <p:nvPr/>
        </p:nvSpPr>
        <p:spPr>
          <a:xfrm>
            <a:off x="3762323" y="838200"/>
            <a:ext cx="1619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6F5C0E7E-D5D4-4E2F-9B0B-772721416B0C}"/>
              </a:ext>
            </a:extLst>
          </p:cNvPr>
          <p:cNvSpPr/>
          <p:nvPr/>
        </p:nvSpPr>
        <p:spPr bwMode="auto">
          <a:xfrm>
            <a:off x="884309" y="2305853"/>
            <a:ext cx="7427167" cy="1086985"/>
          </a:xfrm>
          <a:prstGeom prst="roundRect">
            <a:avLst/>
          </a:prstGeom>
          <a:solidFill>
            <a:srgbClr val="FF8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836F33AF-2EA4-4D3C-B86B-CCE8C3EC5DD2}"/>
              </a:ext>
            </a:extLst>
          </p:cNvPr>
          <p:cNvSpPr>
            <a:spLocks/>
          </p:cNvSpPr>
          <p:nvPr/>
        </p:nvSpPr>
        <p:spPr>
          <a:xfrm>
            <a:off x="1085314" y="2436410"/>
            <a:ext cx="6973374" cy="756449"/>
          </a:xfrm>
          <a:prstGeom prst="roundRect">
            <a:avLst>
              <a:gd name="adj" fmla="val 5758"/>
            </a:avLst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969E14-F311-4868-810E-2719633AA00D}"/>
              </a:ext>
            </a:extLst>
          </p:cNvPr>
          <p:cNvSpPr txBox="1"/>
          <p:nvPr/>
        </p:nvSpPr>
        <p:spPr>
          <a:xfrm>
            <a:off x="1385070" y="2433846"/>
            <a:ext cx="63738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Misaligned Incentives in Biomedical Research</a:t>
            </a:r>
          </a:p>
          <a:p>
            <a:pPr algn="ctr"/>
            <a:r>
              <a:rPr lang="en-US" sz="2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Healthcare Delivery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7C06C0C-7DB3-4ABA-9E57-B94E71AF8971}"/>
              </a:ext>
            </a:extLst>
          </p:cNvPr>
          <p:cNvSpPr/>
          <p:nvPr/>
        </p:nvSpPr>
        <p:spPr bwMode="auto">
          <a:xfrm>
            <a:off x="884309" y="3962400"/>
            <a:ext cx="7427167" cy="825434"/>
          </a:xfrm>
          <a:prstGeom prst="roundRect">
            <a:avLst/>
          </a:prstGeom>
          <a:solidFill>
            <a:srgbClr val="FF8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85075F8-9A42-4487-B068-EE822922FCC6}"/>
              </a:ext>
            </a:extLst>
          </p:cNvPr>
          <p:cNvSpPr>
            <a:spLocks/>
          </p:cNvSpPr>
          <p:nvPr/>
        </p:nvSpPr>
        <p:spPr>
          <a:xfrm>
            <a:off x="1077120" y="4083896"/>
            <a:ext cx="6973375" cy="574432"/>
          </a:xfrm>
          <a:prstGeom prst="roundRect">
            <a:avLst>
              <a:gd name="adj" fmla="val 5758"/>
            </a:avLst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0B7E3B-5E21-4597-B090-605D203373BE}"/>
              </a:ext>
            </a:extLst>
          </p:cNvPr>
          <p:cNvSpPr txBox="1"/>
          <p:nvPr/>
        </p:nvSpPr>
        <p:spPr>
          <a:xfrm>
            <a:off x="2845227" y="4140279"/>
            <a:ext cx="33570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Silos Subvert Solutions</a:t>
            </a:r>
          </a:p>
        </p:txBody>
      </p:sp>
    </p:spTree>
    <p:extLst>
      <p:ext uri="{BB962C8B-B14F-4D97-AF65-F5344CB8AC3E}">
        <p14:creationId xmlns:p14="http://schemas.microsoft.com/office/powerpoint/2010/main" val="6359538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is Icon represents Collaborative Community">
            <a:extLst>
              <a:ext uri="{FF2B5EF4-FFF2-40B4-BE49-F238E27FC236}">
                <a16:creationId xmlns:a16="http://schemas.microsoft.com/office/drawing/2014/main" id="{55032799-B592-4727-98A1-FD6D063E2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"/>
            <a:ext cx="65532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6AD3D5-36C7-49BE-92DC-B93742A653AB}"/>
              </a:ext>
            </a:extLst>
          </p:cNvPr>
          <p:cNvSpPr txBox="1"/>
          <p:nvPr/>
        </p:nvSpPr>
        <p:spPr>
          <a:xfrm>
            <a:off x="0" y="6596390"/>
            <a:ext cx="9144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66FFFF"/>
                </a:solidFill>
              </a:rPr>
              <a:t>https://www.fda.gov/about-fda/cdrh-strategic-priorities-and-updates/collaborative-communities-addressing-health-care-challenges-together</a:t>
            </a:r>
          </a:p>
        </p:txBody>
      </p:sp>
    </p:spTree>
    <p:extLst>
      <p:ext uri="{BB962C8B-B14F-4D97-AF65-F5344CB8AC3E}">
        <p14:creationId xmlns:p14="http://schemas.microsoft.com/office/powerpoint/2010/main" val="34184172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1EDD4-5C64-4DDD-A4FB-4108242AF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516443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Biomedical Research: Silos and</a:t>
            </a: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Misaligned Incentives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025B8-6922-46A4-9528-17208DE06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5740"/>
            <a:ext cx="8229600" cy="37532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different cultures, incentives and rewards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academia, providers, payors, industry, investors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dominance of reductionist science in public funding policies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individual-centric versus team-based incentives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slow recruitment and statistically underpowered investigator-initiated clinical trials vs private sector scale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stark contrast with organization and adoption of systems-based integration of large-scale data initiatives in non-medical sectors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physics, astronomy, oceanography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military R&amp;D and defense industry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financial services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supply chain logistics</a:t>
            </a:r>
          </a:p>
          <a:p>
            <a:pPr lvl="1"/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342991" lvl="1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DF32D-C2C5-4D11-B32A-6D0594B1ED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3090" y="6334249"/>
            <a:ext cx="406294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61EF62-1F3B-6E4B-8300-6EC9524E5F06}" type="slidenum">
              <a:rPr lang="en-US" smtClean="0">
                <a:solidFill>
                  <a:schemeClr val="bg1">
                    <a:lumMod val="95000"/>
                  </a:schemeClr>
                </a:solidFill>
              </a:rPr>
              <a:pPr/>
              <a:t>35</a:t>
            </a:fld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073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29E3F-E2EE-4A0F-BDCB-25D75BF43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" y="123316"/>
            <a:ext cx="9086850" cy="549272"/>
          </a:xfrm>
        </p:spPr>
        <p:txBody>
          <a:bodyPr/>
          <a:lstStyle/>
          <a:p>
            <a:r>
              <a:rPr lang="en-US" dirty="0">
                <a:solidFill>
                  <a:srgbClr val="7EF6F6"/>
                </a:solidFill>
              </a:rPr>
              <a:t>Creative Destruction and Disruptive Innovation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C0710-BD22-4AA3-B119-7AC343A50772}"/>
              </a:ext>
            </a:extLst>
          </p:cNvPr>
          <p:cNvSpPr txBox="1">
            <a:spLocks/>
          </p:cNvSpPr>
          <p:nvPr/>
        </p:nvSpPr>
        <p:spPr>
          <a:xfrm>
            <a:off x="-17116" y="3886200"/>
            <a:ext cx="9144000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radical disruption always occurs at the margins of existing fields      or at points of convergence between previously separate fields</a:t>
            </a:r>
          </a:p>
          <a:p>
            <a:pPr lvl="1" fontAlgn="auto"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competitive threat posed by disruptive vectors of innovation are typically denied by the current leading institutions, companies and public policy decision makers</a:t>
            </a:r>
          </a:p>
          <a:p>
            <a:pPr lvl="1" fontAlgn="auto"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siloed organizations and cultures are often ill-suited to adapt to rapid and/or disruptive changes</a:t>
            </a:r>
          </a:p>
        </p:txBody>
      </p:sp>
      <p:pic>
        <p:nvPicPr>
          <p:cNvPr id="6" name="Picture 2" descr="Image result for clayton christensen books">
            <a:hlinkClick r:id="rId3"/>
            <a:extLst>
              <a:ext uri="{FF2B5EF4-FFF2-40B4-BE49-F238E27FC236}">
                <a16:creationId xmlns:a16="http://schemas.microsoft.com/office/drawing/2014/main" id="{CC5D5A19-F946-48FF-B548-3F6938481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541" y="772918"/>
            <a:ext cx="1739733" cy="265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schumpeter">
            <a:extLst>
              <a:ext uri="{FF2B5EF4-FFF2-40B4-BE49-F238E27FC236}">
                <a16:creationId xmlns:a16="http://schemas.microsoft.com/office/drawing/2014/main" id="{971922DA-B90E-4991-87A5-12C5A8CC6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26" y="772918"/>
            <a:ext cx="1931818" cy="265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Creative destruction richard foster">
            <a:hlinkClick r:id="rId6"/>
            <a:extLst>
              <a:ext uri="{FF2B5EF4-FFF2-40B4-BE49-F238E27FC236}">
                <a16:creationId xmlns:a16="http://schemas.microsoft.com/office/drawing/2014/main" id="{230EEC5C-3A83-47C0-B777-64B356CB5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322" y="772918"/>
            <a:ext cx="1891356" cy="265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9253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/>
          <p:cNvSpPr/>
          <p:nvPr/>
        </p:nvSpPr>
        <p:spPr bwMode="auto">
          <a:xfrm>
            <a:off x="3200399" y="2883075"/>
            <a:ext cx="1149975" cy="1098638"/>
          </a:xfrm>
          <a:prstGeom prst="ellips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-38100" y="270414"/>
            <a:ext cx="9220199" cy="452438"/>
          </a:xfrm>
        </p:spPr>
        <p:txBody>
          <a:bodyPr/>
          <a:lstStyle/>
          <a:p>
            <a:r>
              <a:rPr lang="en-US" sz="2800" dirty="0">
                <a:solidFill>
                  <a:srgbClr val="7EF6F6"/>
                </a:solidFill>
              </a:rPr>
              <a:t>Technology Innovation and Creative Destruction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2949500" y="2670343"/>
            <a:ext cx="1600200" cy="1600199"/>
          </a:xfrm>
          <a:prstGeom prst="ellipse">
            <a:avLst/>
          </a:prstGeom>
          <a:solidFill>
            <a:srgbClr val="00B050">
              <a:alpha val="25098"/>
            </a:srgbClr>
          </a:solidFill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85800" y="2534194"/>
            <a:ext cx="1600200" cy="1600199"/>
          </a:xfrm>
          <a:prstGeom prst="ellipse">
            <a:avLst/>
          </a:prstGeom>
          <a:solidFill>
            <a:srgbClr val="7EF6F6">
              <a:alpha val="25098"/>
            </a:srgbClr>
          </a:solidFill>
          <a:ln w="25400" cap="flat" cmpd="sng" algn="ctr">
            <a:solidFill>
              <a:srgbClr val="7EF6F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08439" y="1242618"/>
            <a:ext cx="3068946" cy="1026518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763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979413" y="1248896"/>
            <a:ext cx="3363987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emergence at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margin of an </a:t>
            </a:r>
            <a:b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domain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84028" y="1248896"/>
            <a:ext cx="3231957" cy="1026518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763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5018013" y="1255174"/>
            <a:ext cx="3363987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emergence by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convergence 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previously separate domains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5029200" y="4733888"/>
            <a:ext cx="3311964" cy="1666911"/>
          </a:xfrm>
          <a:prstGeom prst="rect">
            <a:avLst/>
          </a:prstGeom>
          <a:solidFill>
            <a:srgbClr val="FFFFFF">
              <a:lumMod val="95000"/>
              <a:alpha val="25098"/>
            </a:srgbClr>
          </a:solidFill>
          <a:ln w="57150" cap="flat" cmpd="sng" algn="ctr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925505" y="4733889"/>
            <a:ext cx="3311964" cy="1666911"/>
          </a:xfrm>
          <a:prstGeom prst="rect">
            <a:avLst/>
          </a:prstGeom>
          <a:solidFill>
            <a:srgbClr val="FFFFFF">
              <a:lumMod val="95000"/>
              <a:alpha val="25098"/>
            </a:srgbClr>
          </a:solidFill>
          <a:ln w="57150" cap="flat" cmpd="sng" algn="ctr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08439" y="5135096"/>
            <a:ext cx="2663793" cy="8309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biotechnology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FFFFFF"/>
                </a:solidFill>
              </a:rPr>
              <a:t>1980-present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4028" y="4786298"/>
            <a:ext cx="3297972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multi-Omics and precision medicine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kern="0" dirty="0">
                <a:solidFill>
                  <a:srgbClr val="FFFFFF"/>
                </a:solidFill>
              </a:rPr>
              <a:t>big data, AI and digital medicine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2362200" y="3163317"/>
            <a:ext cx="479500" cy="371579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333999" y="2372183"/>
            <a:ext cx="2975359" cy="2153314"/>
            <a:chOff x="5943600" y="1822053"/>
            <a:chExt cx="1690106" cy="1436787"/>
          </a:xfrm>
        </p:grpSpPr>
        <p:sp>
          <p:nvSpPr>
            <p:cNvPr id="42" name="Oval 41"/>
            <p:cNvSpPr/>
            <p:nvPr/>
          </p:nvSpPr>
          <p:spPr bwMode="auto">
            <a:xfrm>
              <a:off x="5943600" y="1864819"/>
              <a:ext cx="914400" cy="914400"/>
            </a:xfrm>
            <a:prstGeom prst="ellipse">
              <a:avLst/>
            </a:prstGeom>
            <a:solidFill>
              <a:srgbClr val="00B0F0">
                <a:alpha val="25098"/>
              </a:srgbClr>
            </a:solidFill>
            <a:ln w="25400" cap="flat" cmpd="sng" algn="ctr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6679432" y="1822053"/>
              <a:ext cx="954274" cy="914400"/>
            </a:xfrm>
            <a:prstGeom prst="ellipse">
              <a:avLst/>
            </a:prstGeom>
            <a:solidFill>
              <a:srgbClr val="0099FF">
                <a:alpha val="24706"/>
              </a:srgbClr>
            </a:solidFill>
            <a:ln w="25400" cap="flat" cmpd="sng" algn="ctr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6308800" y="2344440"/>
              <a:ext cx="914400" cy="914400"/>
            </a:xfrm>
            <a:prstGeom prst="ellipse">
              <a:avLst/>
            </a:prstGeom>
            <a:solidFill>
              <a:srgbClr val="FF0000">
                <a:alpha val="25098"/>
              </a:srgbClr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47" name="Oval 46"/>
          <p:cNvSpPr/>
          <p:nvPr/>
        </p:nvSpPr>
        <p:spPr bwMode="auto">
          <a:xfrm>
            <a:off x="1849381" y="2508902"/>
            <a:ext cx="457200" cy="457200"/>
          </a:xfrm>
          <a:prstGeom prst="ellips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C996557-5E16-4EC5-AD0C-D7EF0508FE08}"/>
              </a:ext>
            </a:extLst>
          </p:cNvPr>
          <p:cNvSpPr/>
          <p:nvPr/>
        </p:nvSpPr>
        <p:spPr bwMode="auto">
          <a:xfrm>
            <a:off x="6629400" y="2701690"/>
            <a:ext cx="314361" cy="833205"/>
          </a:xfrm>
          <a:prstGeom prst="ellipse">
            <a:avLst/>
          </a:prstGeom>
          <a:solidFill>
            <a:srgbClr val="FFFF00">
              <a:alpha val="74902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469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8233" t="809"/>
          <a:stretch/>
        </p:blipFill>
        <p:spPr>
          <a:xfrm rot="16200000">
            <a:off x="2208985" y="-1127298"/>
            <a:ext cx="4726030" cy="8657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919"/>
            <a:ext cx="9144000" cy="387798"/>
          </a:xfrm>
        </p:spPr>
        <p:txBody>
          <a:bodyPr>
            <a:noAutofit/>
          </a:bodyPr>
          <a:lstStyle/>
          <a:p>
            <a:r>
              <a:rPr lang="en-US" dirty="0"/>
              <a:t>Cultural Barriers to Adoption of Innovation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23B139-60B6-425E-8767-7DDA0560AB81}"/>
              </a:ext>
            </a:extLst>
          </p:cNvPr>
          <p:cNvSpPr/>
          <p:nvPr/>
        </p:nvSpPr>
        <p:spPr bwMode="auto">
          <a:xfrm>
            <a:off x="293957" y="5693431"/>
            <a:ext cx="2662362" cy="962001"/>
          </a:xfrm>
          <a:prstGeom prst="rect">
            <a:avLst/>
          </a:prstGeom>
          <a:solidFill>
            <a:srgbClr val="FFCC66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738" y="5924490"/>
            <a:ext cx="2590800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Denial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6F5227-158C-4F93-B28B-FC192A467A24}"/>
              </a:ext>
            </a:extLst>
          </p:cNvPr>
          <p:cNvSpPr/>
          <p:nvPr/>
        </p:nvSpPr>
        <p:spPr bwMode="auto">
          <a:xfrm>
            <a:off x="3240818" y="5693431"/>
            <a:ext cx="2662362" cy="962001"/>
          </a:xfrm>
          <a:prstGeom prst="rect">
            <a:avLst/>
          </a:prstGeom>
          <a:solidFill>
            <a:srgbClr val="FFCC66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1CB288-8011-4CEA-9ABB-7B4D33715243}"/>
              </a:ext>
            </a:extLst>
          </p:cNvPr>
          <p:cNvSpPr/>
          <p:nvPr/>
        </p:nvSpPr>
        <p:spPr bwMode="auto">
          <a:xfrm>
            <a:off x="6187679" y="5674321"/>
            <a:ext cx="2662362" cy="962001"/>
          </a:xfrm>
          <a:prstGeom prst="rect">
            <a:avLst/>
          </a:prstGeom>
          <a:solidFill>
            <a:srgbClr val="FFCC66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2537" y="5895998"/>
            <a:ext cx="2590800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Negativity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8400" y="5895998"/>
            <a:ext cx="2590800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Resistance</a:t>
            </a:r>
          </a:p>
        </p:txBody>
      </p:sp>
    </p:spTree>
    <p:extLst>
      <p:ext uri="{BB962C8B-B14F-4D97-AF65-F5344CB8AC3E}">
        <p14:creationId xmlns:p14="http://schemas.microsoft.com/office/powerpoint/2010/main" val="14295614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951" y="4105090"/>
            <a:ext cx="4423026" cy="22099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Rounded Rectangle 24"/>
          <p:cNvSpPr/>
          <p:nvPr/>
        </p:nvSpPr>
        <p:spPr bwMode="auto">
          <a:xfrm>
            <a:off x="113875" y="6368775"/>
            <a:ext cx="4561162" cy="435985"/>
          </a:xfrm>
          <a:prstGeom prst="roundRect">
            <a:avLst/>
          </a:prstGeom>
          <a:solidFill>
            <a:srgbClr val="FF8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141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951" y="1743897"/>
            <a:ext cx="4436506" cy="22947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0" y="59373"/>
            <a:ext cx="9144000" cy="11079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2400" dirty="0">
                <a:solidFill>
                  <a:srgbClr val="7EF6F6"/>
                </a:solidFill>
              </a:rPr>
              <a:t>Technology Acceleration and Convergence:</a:t>
            </a:r>
            <a:br>
              <a:rPr lang="en-US" sz="2400" dirty="0">
                <a:solidFill>
                  <a:srgbClr val="7EF6F6"/>
                </a:solidFill>
              </a:rPr>
            </a:br>
            <a:r>
              <a:rPr lang="en-US" sz="2400" dirty="0">
                <a:solidFill>
                  <a:srgbClr val="7EF6F6"/>
                </a:solidFill>
              </a:rPr>
              <a:t>The Escalating Challenge for Professional Competency, </a:t>
            </a:r>
            <a:br>
              <a:rPr lang="en-US" sz="2400" dirty="0">
                <a:solidFill>
                  <a:srgbClr val="7EF6F6"/>
                </a:solidFill>
              </a:rPr>
            </a:br>
            <a:r>
              <a:rPr lang="en-US" sz="2400" dirty="0">
                <a:solidFill>
                  <a:srgbClr val="7EF6F6"/>
                </a:solidFill>
              </a:rPr>
              <a:t>Decision-Support and Future Medical Education</a:t>
            </a:r>
          </a:p>
        </p:txBody>
      </p:sp>
      <p:pic>
        <p:nvPicPr>
          <p:cNvPr id="1414153" name="Picture 1" descr="Scans - Cogint - Complexity - Wired 12-10.jpg"/>
          <p:cNvPicPr>
            <a:picLocks noGrp="1" noChangeAspect="1"/>
          </p:cNvPicPr>
          <p:nvPr isPhoto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1814" y="1717404"/>
            <a:ext cx="4239785" cy="2319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4154" name="Picture 4" descr="http://www.nature.com/naturejobs/2012/121115/images/nj7424-483a-i1.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3684" y="4093749"/>
            <a:ext cx="4267200" cy="22212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>
            <a:spLocks/>
          </p:cNvSpPr>
          <p:nvPr/>
        </p:nvSpPr>
        <p:spPr>
          <a:xfrm>
            <a:off x="187939" y="6450614"/>
            <a:ext cx="4375391" cy="320363"/>
          </a:xfrm>
          <a:prstGeom prst="roundRect">
            <a:avLst>
              <a:gd name="adj" fmla="val 5758"/>
            </a:avLst>
          </a:prstGeom>
          <a:solidFill>
            <a:srgbClr val="FFFFFF">
              <a:alpha val="34902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4713971" y="6380872"/>
            <a:ext cx="4301040" cy="435985"/>
          </a:xfrm>
          <a:prstGeom prst="roundRect">
            <a:avLst/>
          </a:prstGeom>
          <a:solidFill>
            <a:srgbClr val="FF8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ounded Rectangle 19"/>
          <p:cNvSpPr>
            <a:spLocks/>
          </p:cNvSpPr>
          <p:nvPr/>
        </p:nvSpPr>
        <p:spPr>
          <a:xfrm>
            <a:off x="4751815" y="6450612"/>
            <a:ext cx="4212369" cy="320363"/>
          </a:xfrm>
          <a:prstGeom prst="roundRect">
            <a:avLst>
              <a:gd name="adj" fmla="val 5758"/>
            </a:avLst>
          </a:prstGeom>
          <a:solidFill>
            <a:srgbClr val="FFFFFF">
              <a:alpha val="34902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4743209" y="1224394"/>
            <a:ext cx="4256497" cy="435985"/>
          </a:xfrm>
          <a:prstGeom prst="roundRect">
            <a:avLst/>
          </a:prstGeom>
          <a:solidFill>
            <a:srgbClr val="FF8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ounded Rectangle 21"/>
          <p:cNvSpPr>
            <a:spLocks/>
          </p:cNvSpPr>
          <p:nvPr/>
        </p:nvSpPr>
        <p:spPr>
          <a:xfrm>
            <a:off x="4862783" y="1287914"/>
            <a:ext cx="4001736" cy="320363"/>
          </a:xfrm>
          <a:prstGeom prst="roundRect">
            <a:avLst>
              <a:gd name="adj" fmla="val 5758"/>
            </a:avLst>
          </a:prstGeom>
          <a:solidFill>
            <a:srgbClr val="FFFFFF">
              <a:alpha val="34902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155132" y="1226073"/>
            <a:ext cx="4480325" cy="435985"/>
          </a:xfrm>
          <a:prstGeom prst="roundRect">
            <a:avLst/>
          </a:prstGeom>
          <a:solidFill>
            <a:srgbClr val="FF8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ounded Rectangle 23"/>
          <p:cNvSpPr>
            <a:spLocks/>
          </p:cNvSpPr>
          <p:nvPr/>
        </p:nvSpPr>
        <p:spPr>
          <a:xfrm>
            <a:off x="313501" y="1287914"/>
            <a:ext cx="4179061" cy="320363"/>
          </a:xfrm>
          <a:prstGeom prst="roundRect">
            <a:avLst>
              <a:gd name="adj" fmla="val 5758"/>
            </a:avLst>
          </a:prstGeom>
          <a:solidFill>
            <a:srgbClr val="FFFFFF">
              <a:alpha val="34902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Data Deluge</a:t>
            </a:r>
          </a:p>
        </p:txBody>
      </p:sp>
      <p:sp>
        <p:nvSpPr>
          <p:cNvPr id="10" name="TextBox 46"/>
          <p:cNvSpPr txBox="1">
            <a:spLocks noChangeArrowheads="1"/>
          </p:cNvSpPr>
          <p:nvPr/>
        </p:nvSpPr>
        <p:spPr bwMode="auto">
          <a:xfrm>
            <a:off x="4875073" y="1263315"/>
            <a:ext cx="411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Cognitive Bandwidth Limits</a:t>
            </a:r>
          </a:p>
        </p:txBody>
      </p:sp>
      <p:sp>
        <p:nvSpPr>
          <p:cNvPr id="12" name="TextBox 46"/>
          <p:cNvSpPr txBox="1">
            <a:spLocks noChangeArrowheads="1"/>
          </p:cNvSpPr>
          <p:nvPr/>
        </p:nvSpPr>
        <p:spPr bwMode="auto">
          <a:xfrm>
            <a:off x="139657" y="6494750"/>
            <a:ext cx="4495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Automated Analytics and Decision Support</a:t>
            </a:r>
          </a:p>
        </p:txBody>
      </p:sp>
      <p:sp>
        <p:nvSpPr>
          <p:cNvPr id="13" name="TextBox 46"/>
          <p:cNvSpPr txBox="1">
            <a:spLocks noChangeArrowheads="1"/>
          </p:cNvSpPr>
          <p:nvPr/>
        </p:nvSpPr>
        <p:spPr bwMode="auto">
          <a:xfrm>
            <a:off x="4730891" y="6438047"/>
            <a:ext cx="426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Facile Formats for Actionable Decisions</a:t>
            </a:r>
          </a:p>
        </p:txBody>
      </p:sp>
    </p:spTree>
    <p:extLst>
      <p:ext uri="{BB962C8B-B14F-4D97-AF65-F5344CB8AC3E}">
        <p14:creationId xmlns:p14="http://schemas.microsoft.com/office/powerpoint/2010/main" val="3703249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763BD271-94A4-43D3-BE82-75B8261DF8E2}"/>
              </a:ext>
            </a:extLst>
          </p:cNvPr>
          <p:cNvSpPr/>
          <p:nvPr/>
        </p:nvSpPr>
        <p:spPr bwMode="auto">
          <a:xfrm>
            <a:off x="1143000" y="3016283"/>
            <a:ext cx="6858000" cy="825434"/>
          </a:xfrm>
          <a:prstGeom prst="roundRect">
            <a:avLst/>
          </a:prstGeom>
          <a:solidFill>
            <a:srgbClr val="FF8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CF1C0ADD-CEE4-4A20-A944-96A506E7F2DC}"/>
              </a:ext>
            </a:extLst>
          </p:cNvPr>
          <p:cNvSpPr>
            <a:spLocks/>
          </p:cNvSpPr>
          <p:nvPr/>
        </p:nvSpPr>
        <p:spPr>
          <a:xfrm>
            <a:off x="1352508" y="3141784"/>
            <a:ext cx="6438983" cy="574432"/>
          </a:xfrm>
          <a:prstGeom prst="roundRect">
            <a:avLst>
              <a:gd name="adj" fmla="val 5758"/>
            </a:avLst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181B63-A094-4222-A2D9-A9DFD7AD7F5C}"/>
              </a:ext>
            </a:extLst>
          </p:cNvPr>
          <p:cNvSpPr txBox="1"/>
          <p:nvPr/>
        </p:nvSpPr>
        <p:spPr>
          <a:xfrm>
            <a:off x="3339931" y="3171845"/>
            <a:ext cx="2464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Convergence</a:t>
            </a:r>
          </a:p>
        </p:txBody>
      </p:sp>
    </p:spTree>
    <p:extLst>
      <p:ext uri="{BB962C8B-B14F-4D97-AF65-F5344CB8AC3E}">
        <p14:creationId xmlns:p14="http://schemas.microsoft.com/office/powerpoint/2010/main" val="39392814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14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in a World Where the Data Analytics and Interpretation Algorithms Are Obscure to the End User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447800"/>
            <a:ext cx="8191500" cy="4289425"/>
          </a:xfrm>
        </p:spPr>
        <p:txBody>
          <a:bodyPr>
            <a:normAutofit lnSpcReduction="10000"/>
          </a:bodyPr>
          <a:lstStyle/>
          <a:p>
            <a:pPr marL="57785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ceding decision authority to computerized support systems</a:t>
            </a:r>
          </a:p>
          <a:p>
            <a:pPr marL="57785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culturally alien to professionals in their claimed expertise domain but they accept in all other aspects of their lives</a:t>
            </a:r>
          </a:p>
          <a:p>
            <a:pPr marL="57785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who will have the responsibility for validation and oversight of critical assumptions used in decision tree analytics for big data?</a:t>
            </a:r>
          </a:p>
          <a:p>
            <a:pPr marL="747713" lvl="1" indent="-290513"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regulatory agencies and professional societies?</a:t>
            </a:r>
          </a:p>
          <a:p>
            <a:pPr marL="747713" lvl="1" indent="-290513"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machines?</a:t>
            </a:r>
          </a:p>
        </p:txBody>
      </p:sp>
    </p:spTree>
    <p:extLst>
      <p:ext uri="{BB962C8B-B14F-4D97-AF65-F5344CB8AC3E}">
        <p14:creationId xmlns:p14="http://schemas.microsoft.com/office/powerpoint/2010/main" val="2380234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7EF6F6"/>
                </a:solidFill>
              </a:rPr>
              <a:t>Machine Learning (ML), </a:t>
            </a:r>
            <a:br>
              <a:rPr lang="en-US" sz="3200" dirty="0">
                <a:solidFill>
                  <a:srgbClr val="7EF6F6"/>
                </a:solidFill>
              </a:rPr>
            </a:br>
            <a:r>
              <a:rPr lang="en-US" sz="3200" dirty="0">
                <a:solidFill>
                  <a:srgbClr val="7EF6F6"/>
                </a:solidFill>
              </a:rPr>
              <a:t>Artificial Intelligence (AI) and Healthcare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382000" cy="3048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how will professional competencies in using ML-AI decision-support tools be developed and sustained?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MD curriculum, CME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non-medical data science professionals 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regulatory agencies 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new malpractice liabilities will emerge by failure to use/interpret ML-AI platforms?</a:t>
            </a:r>
          </a:p>
        </p:txBody>
      </p:sp>
    </p:spTree>
    <p:extLst>
      <p:ext uri="{BB962C8B-B14F-4D97-AF65-F5344CB8AC3E}">
        <p14:creationId xmlns:p14="http://schemas.microsoft.com/office/powerpoint/2010/main" val="40182989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7EF6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“Digital Darwinism”:</a:t>
            </a:r>
            <a:br>
              <a:rPr lang="en-US" sz="3200" dirty="0">
                <a:solidFill>
                  <a:srgbClr val="7EF6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rgbClr val="7EF6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Looming Digital Divide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500" y="1524000"/>
            <a:ext cx="7708900" cy="502920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data structure and its productive application/customization for improved decisions and clinical outcomes will become a critical institutional competency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skill gaps and personnel shortages in biomedicine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of a new cadre of data scientists (medical and non-medical)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600" dirty="0"/>
              <a:t>institutions lacking adequate computational infrastructure and critical mass in data analytics will suffer ‘cognitive starvation’ and relegation to competitive irrelevance </a:t>
            </a:r>
            <a:endParaRPr lang="en-US" alt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6580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5FC0CDC-687A-45DF-9A04-045993504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744731"/>
          </a:xfrm>
        </p:spPr>
        <p:txBody>
          <a:bodyPr/>
          <a:lstStyle/>
          <a:p>
            <a:r>
              <a:rPr lang="en-US" sz="2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and Molecular Pathology: </a:t>
            </a:r>
            <a:br>
              <a:rPr lang="en-US" sz="2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Data-Centric Disciplines Nested in Larger Networks of Health Care 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582FA2-1E38-428A-8BA3-F80DFBADBF80}"/>
              </a:ext>
            </a:extLst>
          </p:cNvPr>
          <p:cNvSpPr txBox="1"/>
          <p:nvPr/>
        </p:nvSpPr>
        <p:spPr>
          <a:xfrm>
            <a:off x="1163903" y="3872205"/>
            <a:ext cx="18934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4150" indent="-184150"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bg1"/>
                </a:solidFill>
              </a:rPr>
              <a:t>life sciences</a:t>
            </a:r>
          </a:p>
          <a:p>
            <a:pPr marL="184150" indent="-184150"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bg1"/>
                </a:solidFill>
              </a:rPr>
              <a:t>engineering</a:t>
            </a:r>
          </a:p>
          <a:p>
            <a:pPr marL="184150" indent="-184150"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bg1"/>
                </a:solidFill>
              </a:rPr>
              <a:t>data science</a:t>
            </a:r>
          </a:p>
          <a:p>
            <a:pPr marL="184150" indent="-184150"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bg1"/>
                </a:solidFill>
              </a:rPr>
              <a:t>social sciences (SDoH)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BB761D-9D8F-4E65-9A1D-F31239A1EB69}"/>
              </a:ext>
            </a:extLst>
          </p:cNvPr>
          <p:cNvSpPr txBox="1"/>
          <p:nvPr/>
        </p:nvSpPr>
        <p:spPr>
          <a:xfrm>
            <a:off x="4744640" y="3862874"/>
            <a:ext cx="17926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4150" indent="-184150"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bg1"/>
                </a:solidFill>
              </a:rPr>
              <a:t>integration of diverse data classes</a:t>
            </a:r>
          </a:p>
          <a:p>
            <a:pPr marL="184150" indent="-184150"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bg1"/>
                </a:solidFill>
              </a:rPr>
              <a:t>complex system dynamics</a:t>
            </a:r>
          </a:p>
          <a:p>
            <a:pPr marL="184150" indent="-184150"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bg1"/>
                </a:solidFill>
              </a:rPr>
              <a:t>automated decision systems</a:t>
            </a:r>
          </a:p>
          <a:p>
            <a:pPr marL="184150" indent="-184150"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bg1"/>
                </a:solidFill>
              </a:rPr>
              <a:t>oversight and regulation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398D42-B11E-4D0C-972D-DA4A5508025C}"/>
              </a:ext>
            </a:extLst>
          </p:cNvPr>
          <p:cNvSpPr txBox="1"/>
          <p:nvPr/>
        </p:nvSpPr>
        <p:spPr>
          <a:xfrm>
            <a:off x="2897874" y="3875314"/>
            <a:ext cx="1893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4150" indent="-184150"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bg1"/>
                </a:solidFill>
              </a:rPr>
              <a:t>data standards</a:t>
            </a:r>
          </a:p>
          <a:p>
            <a:pPr marL="184150" indent="-184150"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bg1"/>
                </a:solidFill>
              </a:rPr>
              <a:t>scale</a:t>
            </a:r>
          </a:p>
          <a:p>
            <a:pPr marL="184150" indent="-184150"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bg1"/>
                </a:solidFill>
              </a:rPr>
              <a:t>infrastructure</a:t>
            </a:r>
          </a:p>
          <a:p>
            <a:pPr marL="184150" indent="-184150"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bg1"/>
                </a:solidFill>
              </a:rPr>
              <a:t>new analytical platforms (ML/AI)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41D76B-DC2E-48AB-A884-F08A101FADA7}"/>
              </a:ext>
            </a:extLst>
          </p:cNvPr>
          <p:cNvSpPr txBox="1"/>
          <p:nvPr/>
        </p:nvSpPr>
        <p:spPr>
          <a:xfrm>
            <a:off x="6671744" y="3869092"/>
            <a:ext cx="17926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4150" indent="-184150"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bg1"/>
                </a:solidFill>
              </a:rPr>
              <a:t>silos vs systems</a:t>
            </a:r>
          </a:p>
          <a:p>
            <a:pPr marL="184150" indent="-184150"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bg1"/>
                </a:solidFill>
              </a:rPr>
              <a:t>incentives and rewards </a:t>
            </a:r>
          </a:p>
          <a:p>
            <a:pPr marL="184150" indent="-184150"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bg1"/>
                </a:solidFill>
              </a:rPr>
              <a:t>accelerating disruption</a:t>
            </a:r>
          </a:p>
          <a:p>
            <a:pPr marL="184150" indent="-184150"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bg1"/>
                </a:solidFill>
              </a:rPr>
              <a:t>education and training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2B35D4-B9C7-4C7B-B8C0-564B7439BEE7}"/>
              </a:ext>
            </a:extLst>
          </p:cNvPr>
          <p:cNvSpPr/>
          <p:nvPr/>
        </p:nvSpPr>
        <p:spPr bwMode="auto">
          <a:xfrm>
            <a:off x="1284851" y="1828800"/>
            <a:ext cx="1792696" cy="18288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1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A87F82F-6CEB-4028-9BE3-DA219285E8CE}"/>
              </a:ext>
            </a:extLst>
          </p:cNvPr>
          <p:cNvSpPr/>
          <p:nvPr/>
        </p:nvSpPr>
        <p:spPr bwMode="auto">
          <a:xfrm>
            <a:off x="2948810" y="1828800"/>
            <a:ext cx="1792696" cy="1828800"/>
          </a:xfrm>
          <a:prstGeom prst="ellipse">
            <a:avLst/>
          </a:prstGeom>
          <a:noFill/>
          <a:ln w="25400" cap="flat" cmpd="sng" algn="ctr">
            <a:solidFill>
              <a:srgbClr val="30F05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1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35AC291-580B-43CA-AE1E-1629EBFF82F8}"/>
              </a:ext>
            </a:extLst>
          </p:cNvPr>
          <p:cNvSpPr/>
          <p:nvPr/>
        </p:nvSpPr>
        <p:spPr bwMode="auto">
          <a:xfrm>
            <a:off x="4620545" y="1828800"/>
            <a:ext cx="1792696" cy="1828800"/>
          </a:xfrm>
          <a:prstGeom prst="ellipse">
            <a:avLst/>
          </a:prstGeom>
          <a:noFill/>
          <a:ln w="25400" cap="flat" cmpd="sng" algn="ctr">
            <a:solidFill>
              <a:srgbClr val="B760F9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1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58504CD-7930-4785-A5E3-4D5C22AD6784}"/>
              </a:ext>
            </a:extLst>
          </p:cNvPr>
          <p:cNvSpPr/>
          <p:nvPr/>
        </p:nvSpPr>
        <p:spPr bwMode="auto">
          <a:xfrm>
            <a:off x="6284504" y="1828800"/>
            <a:ext cx="1792696" cy="1828800"/>
          </a:xfrm>
          <a:prstGeom prst="ellips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1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0BA1E2-F6D4-480A-B52C-5CA31694A695}"/>
              </a:ext>
            </a:extLst>
          </p:cNvPr>
          <p:cNvSpPr txBox="1"/>
          <p:nvPr/>
        </p:nvSpPr>
        <p:spPr>
          <a:xfrm>
            <a:off x="1376365" y="2511108"/>
            <a:ext cx="160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convergence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93E7C1-6671-40FE-B8EE-8B7FEA9AE586}"/>
              </a:ext>
            </a:extLst>
          </p:cNvPr>
          <p:cNvSpPr txBox="1"/>
          <p:nvPr/>
        </p:nvSpPr>
        <p:spPr>
          <a:xfrm>
            <a:off x="3124362" y="2511108"/>
            <a:ext cx="143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6E943D-3E73-4925-BFF6-23A336ECBE17}"/>
              </a:ext>
            </a:extLst>
          </p:cNvPr>
          <p:cNvSpPr txBox="1"/>
          <p:nvPr/>
        </p:nvSpPr>
        <p:spPr>
          <a:xfrm>
            <a:off x="4808113" y="2511108"/>
            <a:ext cx="1408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51F40B-6AA0-4E0C-AAEB-5D07F9EEB74C}"/>
              </a:ext>
            </a:extLst>
          </p:cNvPr>
          <p:cNvSpPr txBox="1"/>
          <p:nvPr/>
        </p:nvSpPr>
        <p:spPr>
          <a:xfrm>
            <a:off x="6683218" y="2511108"/>
            <a:ext cx="995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</a:t>
            </a:r>
          </a:p>
        </p:txBody>
      </p:sp>
    </p:spTree>
    <p:extLst>
      <p:ext uri="{BB962C8B-B14F-4D97-AF65-F5344CB8AC3E}">
        <p14:creationId xmlns:p14="http://schemas.microsoft.com/office/powerpoint/2010/main" val="28397930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2096191"/>
            <a:ext cx="66447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512763"/>
            <a:r>
              <a:rPr lang="en-US" sz="2400" b="1" i="0" dirty="0">
                <a:solidFill>
                  <a:schemeClr val="bg1"/>
                </a:solidFill>
              </a:rPr>
              <a:t>“The greatest danger in times of turbulence,</a:t>
            </a:r>
          </a:p>
          <a:p>
            <a:pPr algn="l" defTabSz="512763"/>
            <a:r>
              <a:rPr lang="en-US" sz="2400" b="1" i="0" dirty="0">
                <a:solidFill>
                  <a:schemeClr val="bg1"/>
                </a:solidFill>
              </a:rPr>
              <a:t>	is not the turbulence,</a:t>
            </a:r>
          </a:p>
          <a:p>
            <a:pPr algn="l" defTabSz="512763"/>
            <a:r>
              <a:rPr lang="en-US" sz="2400" b="1" i="0" dirty="0">
                <a:solidFill>
                  <a:schemeClr val="bg1"/>
                </a:solidFill>
              </a:rPr>
              <a:t>	it is to act with yesterday’s logic.”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26837" y="3362325"/>
            <a:ext cx="2393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0" dirty="0">
                <a:solidFill>
                  <a:schemeClr val="bg1"/>
                </a:solidFill>
              </a:rPr>
              <a:t>- Peter Drucker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69" y="1716833"/>
            <a:ext cx="1853153" cy="234115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7789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brandguide.asu.edu/sites/default/files/endorsed/reversed/asu_complexadaptive_horiz_rgb_white_600ppi.png">
            <a:extLst>
              <a:ext uri="{FF2B5EF4-FFF2-40B4-BE49-F238E27FC236}">
                <a16:creationId xmlns:a16="http://schemas.microsoft.com/office/drawing/2014/main" id="{DBC93499-925B-4B5D-A685-6C4B67DFF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5" y="381000"/>
            <a:ext cx="4240505" cy="131949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" name="Picture 2" descr="Collaborative Community Charter — The Alliance for Digital Pathology">
            <a:extLst>
              <a:ext uri="{FF2B5EF4-FFF2-40B4-BE49-F238E27FC236}">
                <a16:creationId xmlns:a16="http://schemas.microsoft.com/office/drawing/2014/main" id="{CC7B4224-A5A3-4DD7-A63F-596F8C2C0C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1" t="4946" r="15445" b="10747"/>
          <a:stretch/>
        </p:blipFill>
        <p:spPr bwMode="auto">
          <a:xfrm>
            <a:off x="5067297" y="211409"/>
            <a:ext cx="3733800" cy="170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687ADA-C792-4599-A967-AB4F50012C82}"/>
              </a:ext>
            </a:extLst>
          </p:cNvPr>
          <p:cNvSpPr txBox="1"/>
          <p:nvPr/>
        </p:nvSpPr>
        <p:spPr>
          <a:xfrm>
            <a:off x="72286" y="3429000"/>
            <a:ext cx="907171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Slides available at: https://casi.asu.edu/presentations/</a:t>
            </a:r>
          </a:p>
        </p:txBody>
      </p:sp>
    </p:spTree>
    <p:extLst>
      <p:ext uri="{BB962C8B-B14F-4D97-AF65-F5344CB8AC3E}">
        <p14:creationId xmlns:p14="http://schemas.microsoft.com/office/powerpoint/2010/main" val="4192915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C0DB54-3948-4228-A47C-5464AB5E57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85" b="33788"/>
          <a:stretch/>
        </p:blipFill>
        <p:spPr>
          <a:xfrm>
            <a:off x="1979" y="3276600"/>
            <a:ext cx="9167751" cy="24125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979463-9A90-4D7F-886D-3262F0CA4E5F}"/>
              </a:ext>
            </a:extLst>
          </p:cNvPr>
          <p:cNvSpPr txBox="1"/>
          <p:nvPr/>
        </p:nvSpPr>
        <p:spPr>
          <a:xfrm>
            <a:off x="2053441" y="3276600"/>
            <a:ext cx="50292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https://www.jpathinformatics.org/temp/JPatholInform11122-8258127_225621.pdf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F38C0-E649-42E9-8558-FF9AA6619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11211"/>
            <a:ext cx="9136083" cy="1215035"/>
          </a:xfr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anchor="ctr"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unlock the potential of digital pathology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integration of molecular pathology (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multiOmics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imaging platforms, computational and data sciences, ML/AI and decision-support tools</a:t>
            </a:r>
          </a:p>
        </p:txBody>
      </p:sp>
      <p:pic>
        <p:nvPicPr>
          <p:cNvPr id="9" name="Picture 2" descr="Collaborative Community Charter — The Alliance for Digital Pathology">
            <a:extLst>
              <a:ext uri="{FF2B5EF4-FFF2-40B4-BE49-F238E27FC236}">
                <a16:creationId xmlns:a16="http://schemas.microsoft.com/office/drawing/2014/main" id="{535DDECD-577C-45B5-9211-29755DA19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1" t="4946" r="15445" b="10747"/>
          <a:stretch/>
        </p:blipFill>
        <p:spPr bwMode="auto">
          <a:xfrm>
            <a:off x="0" y="0"/>
            <a:ext cx="4416213" cy="201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19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3221-276C-4673-822C-33A584E25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" y="766763"/>
            <a:ext cx="8359775" cy="452437"/>
          </a:xfrm>
        </p:spPr>
        <p:txBody>
          <a:bodyPr/>
          <a:lstStyle/>
          <a:p>
            <a:r>
              <a:rPr lang="en-US" sz="270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Pathology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4C2C0-E522-4A63-BB0B-53B2286BD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62" y="1524000"/>
            <a:ext cx="8524875" cy="2514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multiplex, multiOmics assays and assay automation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granularity and multi-feature extraction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scale and diversity of datasets (exabytes and beyond)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software as medical device (</a:t>
            </a:r>
            <a:r>
              <a:rPr lang="en-US" sz="2400" dirty="0" err="1"/>
              <a:t>SaMD</a:t>
            </a:r>
            <a:r>
              <a:rPr lang="en-US" sz="24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validation of machine learning (ML)/artificial intelligence (AI) and adaptive algorithms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fully automated and autonomous decision systems vs ‘human-in-the-loop’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future education and training needs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regulation and reimbursement </a:t>
            </a:r>
          </a:p>
        </p:txBody>
      </p:sp>
    </p:spTree>
    <p:extLst>
      <p:ext uri="{BB962C8B-B14F-4D97-AF65-F5344CB8AC3E}">
        <p14:creationId xmlns:p14="http://schemas.microsoft.com/office/powerpoint/2010/main" val="300965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62CD1F-8706-407C-ACB0-ED4122A950CF}"/>
              </a:ext>
            </a:extLst>
          </p:cNvPr>
          <p:cNvSpPr txBox="1"/>
          <p:nvPr/>
        </p:nvSpPr>
        <p:spPr>
          <a:xfrm>
            <a:off x="0" y="304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Mapping the Tumor Microenvironment:</a:t>
            </a:r>
          </a:p>
          <a:p>
            <a:pPr algn="ctr"/>
            <a:r>
              <a:rPr lang="en-US" sz="20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56 Multiplex Marker Spatial Profiling of Immune Cell Infiltrates in CRC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18FDC3-3E8E-4F5E-A08C-DF00E2EDBB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76"/>
          <a:stretch/>
        </p:blipFill>
        <p:spPr>
          <a:xfrm>
            <a:off x="287154" y="1558512"/>
            <a:ext cx="8223768" cy="43593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2DEF67-C87B-40B8-9386-1FAD864D1FE2}"/>
              </a:ext>
            </a:extLst>
          </p:cNvPr>
          <p:cNvSpPr/>
          <p:nvPr/>
        </p:nvSpPr>
        <p:spPr>
          <a:xfrm rot="16200000">
            <a:off x="-708305" y="4718102"/>
            <a:ext cx="21840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b="1" dirty="0" err="1">
                <a:solidFill>
                  <a:schemeClr val="tx1">
                    <a:lumMod val="50000"/>
                  </a:schemeClr>
                </a:solidFill>
                <a:latin typeface="-apple-system"/>
              </a:rPr>
              <a:t>From</a:t>
            </a:r>
            <a:r>
              <a:rPr lang="fr-FR" sz="800" b="1" dirty="0">
                <a:solidFill>
                  <a:schemeClr val="tx1">
                    <a:lumMod val="50000"/>
                  </a:schemeClr>
                </a:solidFill>
                <a:latin typeface="-apple-system"/>
              </a:rPr>
              <a:t>: C.M. Schurch et al. (2020) Cell 182, 1341 </a:t>
            </a:r>
            <a:endParaRPr lang="en-US" sz="8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28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2C080-4F56-4944-8E87-5F0657B07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67110"/>
            <a:ext cx="9160673" cy="514484"/>
          </a:xfrm>
        </p:spPr>
        <p:txBody>
          <a:bodyPr>
            <a:noAutofit/>
          </a:bodyPr>
          <a:lstStyle/>
          <a:p>
            <a:pPr algn="ctr"/>
            <a:r>
              <a:rPr lang="en-US" sz="210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3D-Single Cell Analysis of RNA and Protein </a:t>
            </a:r>
            <a:br>
              <a:rPr lang="en-US" sz="210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10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Expression in Intact Tumor Biopsies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D2188D-88A1-4FCE-ACAA-DA6CB241CF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11"/>
          <a:stretch/>
        </p:blipFill>
        <p:spPr>
          <a:xfrm>
            <a:off x="879928" y="1402020"/>
            <a:ext cx="7400815" cy="44474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1A5D79-2D99-4E00-AE97-8B095F637D56}"/>
              </a:ext>
            </a:extLst>
          </p:cNvPr>
          <p:cNvSpPr txBox="1"/>
          <p:nvPr/>
        </p:nvSpPr>
        <p:spPr>
          <a:xfrm>
            <a:off x="5464312" y="5627077"/>
            <a:ext cx="2819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</a:rPr>
              <a:t>From: N. Tanaka et al. (2020) Nat. Biomed Eng. 4, 875</a:t>
            </a:r>
          </a:p>
        </p:txBody>
      </p:sp>
    </p:spTree>
    <p:extLst>
      <p:ext uri="{BB962C8B-B14F-4D97-AF65-F5344CB8AC3E}">
        <p14:creationId xmlns:p14="http://schemas.microsoft.com/office/powerpoint/2010/main" val="955682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F0AA11-93A0-4EFF-878B-4C89CC61CB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96" t="5219" r="5986"/>
          <a:stretch/>
        </p:blipFill>
        <p:spPr>
          <a:xfrm>
            <a:off x="1344341" y="1143000"/>
            <a:ext cx="6455316" cy="51584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BDA95E-D38E-479F-9FE2-FAC178A6CD73}"/>
              </a:ext>
            </a:extLst>
          </p:cNvPr>
          <p:cNvSpPr txBox="1"/>
          <p:nvPr/>
        </p:nvSpPr>
        <p:spPr>
          <a:xfrm>
            <a:off x="0" y="152400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66FFFF"/>
                </a:solidFill>
              </a:rPr>
              <a:t>Neural Network Training for Transcriptome Profiling from </a:t>
            </a:r>
          </a:p>
          <a:p>
            <a:pPr algn="ctr"/>
            <a:r>
              <a:rPr lang="en-US" sz="2400" b="1" dirty="0">
                <a:solidFill>
                  <a:srgbClr val="66FFFF"/>
                </a:solidFill>
              </a:rPr>
              <a:t>Whole Slide H&amp;E Images (8725 pts: 28 lineages)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894512-EC20-436E-85A9-12390393139D}"/>
              </a:ext>
            </a:extLst>
          </p:cNvPr>
          <p:cNvSpPr/>
          <p:nvPr/>
        </p:nvSpPr>
        <p:spPr>
          <a:xfrm>
            <a:off x="3124200" y="6086045"/>
            <a:ext cx="25146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b="1" dirty="0" err="1">
                <a:solidFill>
                  <a:srgbClr val="000000"/>
                </a:solidFill>
                <a:latin typeface="-apple-system"/>
              </a:rPr>
              <a:t>From</a:t>
            </a:r>
            <a:r>
              <a:rPr lang="fr-FR" sz="800" b="1" dirty="0">
                <a:solidFill>
                  <a:srgbClr val="000000"/>
                </a:solidFill>
                <a:latin typeface="-apple-system"/>
              </a:rPr>
              <a:t>: B. </a:t>
            </a:r>
            <a:r>
              <a:rPr lang="fr-FR" sz="800" b="1" dirty="0" err="1">
                <a:solidFill>
                  <a:srgbClr val="000000"/>
                </a:solidFill>
                <a:latin typeface="-apple-system"/>
              </a:rPr>
              <a:t>Schmuach</a:t>
            </a:r>
            <a:r>
              <a:rPr lang="fr-FR" sz="800" b="1" dirty="0">
                <a:solidFill>
                  <a:srgbClr val="000000"/>
                </a:solidFill>
                <a:latin typeface="-apple-system"/>
              </a:rPr>
              <a:t> et. al. Nature Com </a:t>
            </a:r>
            <a:r>
              <a:rPr lang="fr-FR" sz="800" dirty="0">
                <a:solidFill>
                  <a:srgbClr val="000000"/>
                </a:solidFill>
                <a:latin typeface="-apple-system"/>
              </a:rPr>
              <a:t>(2020) 11,  3877 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67028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ASI Template Black Background Red Title.potx" id="{13197FD2-EB69-41DB-BFCC-7F3378776B9A}" vid="{FFE1845E-9C49-4C67-9681-D45F19D97D80}"/>
    </a:ext>
  </a:extLst>
</a:theme>
</file>

<file path=ppt/theme/theme10.xml><?xml version="1.0" encoding="utf-8"?>
<a:theme xmlns:a="http://schemas.openxmlformats.org/drawingml/2006/main" name="17_default">
  <a:themeElements>
    <a:clrScheme name="8_default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8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8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9_default">
  <a:themeElements>
    <a:clrScheme name="8_default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8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8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default">
  <a:themeElements>
    <a:clrScheme name="8_default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8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8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ASI Template Black Background Red Title.potx" id="{13197FD2-EB69-41DB-BFCC-7F3378776B9A}" vid="{FFE1845E-9C49-4C67-9681-D45F19D97D80}"/>
    </a:ext>
  </a:extLst>
</a:theme>
</file>

<file path=ppt/theme/theme15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default">
  <a:themeElements>
    <a:clrScheme name="8_default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8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8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6_default">
  <a:themeElements>
    <a:clrScheme name="8_default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8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8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5_default">
  <a:themeElements>
    <a:clrScheme name="8_default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8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8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3592</TotalTime>
  <Words>2250</Words>
  <Application>Microsoft Office PowerPoint</Application>
  <PresentationFormat>On-screen Show (4:3)</PresentationFormat>
  <Paragraphs>340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45</vt:i4>
      </vt:variant>
    </vt:vector>
  </HeadingPairs>
  <TitlesOfParts>
    <vt:vector size="66" baseType="lpstr">
      <vt:lpstr>-apple-system</vt:lpstr>
      <vt:lpstr>Arial</vt:lpstr>
      <vt:lpstr>Calibri</vt:lpstr>
      <vt:lpstr>Times New Roman</vt:lpstr>
      <vt:lpstr>Wingdings</vt:lpstr>
      <vt:lpstr>1_Default Design</vt:lpstr>
      <vt:lpstr>10_default</vt:lpstr>
      <vt:lpstr>110_Default Design</vt:lpstr>
      <vt:lpstr>39_Default Design</vt:lpstr>
      <vt:lpstr>16_default</vt:lpstr>
      <vt:lpstr>47_Default Design</vt:lpstr>
      <vt:lpstr>15_default</vt:lpstr>
      <vt:lpstr>112_Default Design</vt:lpstr>
      <vt:lpstr>113_Default Design</vt:lpstr>
      <vt:lpstr>17_default</vt:lpstr>
      <vt:lpstr>49_Default Design</vt:lpstr>
      <vt:lpstr>19_default</vt:lpstr>
      <vt:lpstr>8_default</vt:lpstr>
      <vt:lpstr>50_Default Design</vt:lpstr>
      <vt:lpstr>default</vt:lpstr>
      <vt:lpstr>2_Office Theme</vt:lpstr>
      <vt:lpstr>PowerPoint Presentation</vt:lpstr>
      <vt:lpstr>Conflict of Interest</vt:lpstr>
      <vt:lpstr>The Evolution and Adoption of New Technology Platforms in Laboratory Medicine and Pathology</vt:lpstr>
      <vt:lpstr>PowerPoint Presentation</vt:lpstr>
      <vt:lpstr>PowerPoint Presentation</vt:lpstr>
      <vt:lpstr>Digital Pathology</vt:lpstr>
      <vt:lpstr>PowerPoint Presentation</vt:lpstr>
      <vt:lpstr>3D-Single Cell Analysis of RNA and Protein  Expression in Intact Tumor Biopsies </vt:lpstr>
      <vt:lpstr>PowerPoint Presentation</vt:lpstr>
      <vt:lpstr>Computing</vt:lpstr>
      <vt:lpstr>PowerPoint Presentation</vt:lpstr>
      <vt:lpstr>PowerPoint Presentation</vt:lpstr>
      <vt:lpstr>PowerPoint Presentation</vt:lpstr>
      <vt:lpstr>PowerPoint Presentation</vt:lpstr>
      <vt:lpstr>Artificial Intelligence/Machine Learning (AI/ML)-Based Software as a Medical Device Action Plan  (January 2021)</vt:lpstr>
      <vt:lpstr>PowerPoint Presentation</vt:lpstr>
      <vt:lpstr>PowerPoint Presentation</vt:lpstr>
      <vt:lpstr>PowerPoint Presentation</vt:lpstr>
      <vt:lpstr>Fundamental Questions in the Application of ML/AI  in Biomedical Research and Clinical Care</vt:lpstr>
      <vt:lpstr>Fundamental Questions in the Application of ML/AI  in Biomedical Research and Clinical Care</vt:lpstr>
      <vt:lpstr>PowerPoint Presentation</vt:lpstr>
      <vt:lpstr>PowerPoint Presentation</vt:lpstr>
      <vt:lpstr>PowerPoint Presentation</vt:lpstr>
      <vt:lpstr> Biomedical Data: Vast But Poorly Utilized</vt:lpstr>
      <vt:lpstr>Precision Health and Digital Health: Building a Learning Healthcare System</vt:lpstr>
      <vt:lpstr>A Pending Transition in Biomedical  Research and Clinical Care Decisions?</vt:lpstr>
      <vt:lpstr>The Big Data Challenge </vt:lpstr>
      <vt:lpstr>Big Data Changes the Questions That Can Be Asked</vt:lpstr>
      <vt:lpstr>Data Labeling as a Major Bottleneck in ML/AI: The Premium for the Shift from Supervised to Unsupervised Learning  </vt:lpstr>
      <vt:lpstr>Transformers and NLP</vt:lpstr>
      <vt:lpstr>PowerPoint Presentation</vt:lpstr>
      <vt:lpstr>Automated Context: Data Finding Data “Intelligence at Ingestion”</vt:lpstr>
      <vt:lpstr>PowerPoint Presentation</vt:lpstr>
      <vt:lpstr>PowerPoint Presentation</vt:lpstr>
      <vt:lpstr>Biomedical Research: Silos and Misaligned Incentives</vt:lpstr>
      <vt:lpstr>Creative Destruction and Disruptive Innovation   </vt:lpstr>
      <vt:lpstr>Technology Innovation and Creative Destruction</vt:lpstr>
      <vt:lpstr>Cultural Barriers to Adoption of Innovation</vt:lpstr>
      <vt:lpstr>Technology Acceleration and Convergence: The Escalating Challenge for Professional Competency,  Decision-Support and Future Medical Education</vt:lpstr>
      <vt:lpstr>Living in a World Where the Data Analytics and Interpretation Algorithms Are Obscure to the End User</vt:lpstr>
      <vt:lpstr>Machine Learning (ML),  Artificial Intelligence (AI) and Healthcare</vt:lpstr>
      <vt:lpstr>“Digital Darwinism”: A Looming Digital Divide</vt:lpstr>
      <vt:lpstr>Digital and Molecular Pathology:  Data-Centric Disciplines Nested in Larger Networks of Health Care Data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April Johnson</dc:creator>
  <cp:lastModifiedBy>J. Nicole Hernandez</cp:lastModifiedBy>
  <cp:revision>197</cp:revision>
  <cp:lastPrinted>2021-01-21T17:08:25Z</cp:lastPrinted>
  <dcterms:created xsi:type="dcterms:W3CDTF">2020-10-16T19:46:01Z</dcterms:created>
  <dcterms:modified xsi:type="dcterms:W3CDTF">2021-01-21T17:51:30Z</dcterms:modified>
</cp:coreProperties>
</file>